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684" r:id="rId5"/>
    <p:sldMasterId id="2147483675" r:id="rId6"/>
    <p:sldMasterId id="2147483682" r:id="rId7"/>
    <p:sldMasterId id="2147483679" r:id="rId8"/>
    <p:sldMasterId id="2147483687" r:id="rId9"/>
    <p:sldMasterId id="2147483689" r:id="rId10"/>
    <p:sldMasterId id="2147483691" r:id="rId11"/>
    <p:sldMasterId id="2147483698" r:id="rId12"/>
    <p:sldMasterId id="2147483701" r:id="rId13"/>
  </p:sldMasterIdLst>
  <p:notesMasterIdLst>
    <p:notesMasterId r:id="rId35"/>
  </p:notesMasterIdLst>
  <p:sldIdLst>
    <p:sldId id="261" r:id="rId14"/>
    <p:sldId id="297" r:id="rId15"/>
    <p:sldId id="296" r:id="rId16"/>
    <p:sldId id="274" r:id="rId17"/>
    <p:sldId id="259" r:id="rId18"/>
    <p:sldId id="288" r:id="rId19"/>
    <p:sldId id="294" r:id="rId20"/>
    <p:sldId id="287" r:id="rId21"/>
    <p:sldId id="269" r:id="rId22"/>
    <p:sldId id="284" r:id="rId23"/>
    <p:sldId id="282" r:id="rId24"/>
    <p:sldId id="285" r:id="rId25"/>
    <p:sldId id="286" r:id="rId26"/>
    <p:sldId id="289" r:id="rId27"/>
    <p:sldId id="279" r:id="rId28"/>
    <p:sldId id="290" r:id="rId29"/>
    <p:sldId id="292" r:id="rId30"/>
    <p:sldId id="291" r:id="rId31"/>
    <p:sldId id="293" r:id="rId32"/>
    <p:sldId id="295" r:id="rId33"/>
    <p:sldId id="272" r:id="rId3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0776E-BD7E-4242-91B2-6A9868B60D7D}">
          <p14:sldIdLst>
            <p14:sldId id="261"/>
            <p14:sldId id="297"/>
            <p14:sldId id="296"/>
          </p14:sldIdLst>
        </p14:section>
        <p14:section name="White Backgrounds" id="{FA0D6AB3-FB08-4B70-94B3-3B8A59B6FB27}">
          <p14:sldIdLst>
            <p14:sldId id="274"/>
            <p14:sldId id="259"/>
            <p14:sldId id="288"/>
            <p14:sldId id="294"/>
            <p14:sldId id="287"/>
            <p14:sldId id="269"/>
            <p14:sldId id="284"/>
            <p14:sldId id="282"/>
            <p14:sldId id="285"/>
            <p14:sldId id="286"/>
            <p14:sldId id="289"/>
            <p14:sldId id="279"/>
            <p14:sldId id="290"/>
            <p14:sldId id="292"/>
          </p14:sldIdLst>
        </p14:section>
        <p14:section name="Dark Blue Backgrounds" id="{7845D2A2-8E94-4158-8DAA-BB241AB82A95}">
          <p14:sldIdLst>
            <p14:sldId id="291"/>
            <p14:sldId id="293"/>
            <p14:sldId id="295"/>
          </p14:sldIdLst>
        </p14:section>
        <p14:section name="Other Blue Backgrounds" id="{F621E7C4-6FD0-4BB9-87DA-BA9BC1FC32CC}">
          <p14:sldIdLst/>
        </p14:section>
        <p14:section name="Survey Slide - please keep" id="{47A1416B-67D8-48F2-827A-A178DF4B04E8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4F"/>
    <a:srgbClr val="72CDE1"/>
    <a:srgbClr val="795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0" autoAdjust="0"/>
  </p:normalViewPr>
  <p:slideViewPr>
    <p:cSldViewPr snapToGrid="0">
      <p:cViewPr varScale="1">
        <p:scale>
          <a:sx n="116" d="100"/>
          <a:sy n="116" d="100"/>
        </p:scale>
        <p:origin x="35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tableStyles" Target="tableStyles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fetto, Patrick J" userId="a2c7ca97-f84e-47ea-8677-ee40fc6e7a93" providerId="ADAL" clId="{407B8ACD-3673-4B24-AFBC-3EA45B26D566}"/>
    <pc:docChg chg="undo custSel modSld">
      <pc:chgData name="Raffetto, Patrick J" userId="a2c7ca97-f84e-47ea-8677-ee40fc6e7a93" providerId="ADAL" clId="{407B8ACD-3673-4B24-AFBC-3EA45B26D566}" dt="2022-10-20T14:34:37.212" v="103" actId="3626"/>
      <pc:docMkLst>
        <pc:docMk/>
      </pc:docMkLst>
      <pc:sldChg chg="modSp mod">
        <pc:chgData name="Raffetto, Patrick J" userId="a2c7ca97-f84e-47ea-8677-ee40fc6e7a93" providerId="ADAL" clId="{407B8ACD-3673-4B24-AFBC-3EA45B26D566}" dt="2022-10-20T14:34:37.212" v="103" actId="3626"/>
        <pc:sldMkLst>
          <pc:docMk/>
          <pc:sldMk cId="1803635409" sldId="258"/>
        </pc:sldMkLst>
        <pc:spChg chg="mod">
          <ac:chgData name="Raffetto, Patrick J" userId="a2c7ca97-f84e-47ea-8677-ee40fc6e7a93" providerId="ADAL" clId="{407B8ACD-3673-4B24-AFBC-3EA45B26D566}" dt="2022-10-20T14:34:37.212" v="103" actId="3626"/>
          <ac:spMkLst>
            <pc:docMk/>
            <pc:sldMk cId="1803635409" sldId="258"/>
            <ac:spMk id="3" creationId="{D88ACB32-56A9-4D4C-9E92-EDD7FD7AC882}"/>
          </ac:spMkLst>
        </pc:spChg>
      </pc:sldChg>
      <pc:sldChg chg="modSp mod">
        <pc:chgData name="Raffetto, Patrick J" userId="a2c7ca97-f84e-47ea-8677-ee40fc6e7a93" providerId="ADAL" clId="{407B8ACD-3673-4B24-AFBC-3EA45B26D566}" dt="2022-10-20T13:49:27.330" v="102" actId="20577"/>
        <pc:sldMkLst>
          <pc:docMk/>
          <pc:sldMk cId="2700212675" sldId="261"/>
        </pc:sldMkLst>
        <pc:spChg chg="mod">
          <ac:chgData name="Raffetto, Patrick J" userId="a2c7ca97-f84e-47ea-8677-ee40fc6e7a93" providerId="ADAL" clId="{407B8ACD-3673-4B24-AFBC-3EA45B26D566}" dt="2022-10-20T13:49:27.330" v="102" actId="20577"/>
          <ac:spMkLst>
            <pc:docMk/>
            <pc:sldMk cId="2700212675" sldId="261"/>
            <ac:spMk id="7" creationId="{00000000-0000-0000-0000-000000000000}"/>
          </ac:spMkLst>
        </pc:spChg>
      </pc:sldChg>
    </pc:docChg>
  </pc:docChgLst>
  <pc:docChgLst>
    <pc:chgData name="Lock, Abraham Jun Jiang" userId="8470de9d-8550-4da9-a839-2dff568e6875" providerId="ADAL" clId="{ECF09EC0-1F7C-4122-8FE7-90A2A9C17ADB}"/>
    <pc:docChg chg="undo custSel addSld delSld modSld sldOrd modSection">
      <pc:chgData name="Lock, Abraham Jun Jiang" userId="8470de9d-8550-4da9-a839-2dff568e6875" providerId="ADAL" clId="{ECF09EC0-1F7C-4122-8FE7-90A2A9C17ADB}" dt="2022-11-11T14:50:06.448" v="941" actId="20577"/>
      <pc:docMkLst>
        <pc:docMk/>
      </pc:docMkLst>
      <pc:sldChg chg="del">
        <pc:chgData name="Lock, Abraham Jun Jiang" userId="8470de9d-8550-4da9-a839-2dff568e6875" providerId="ADAL" clId="{ECF09EC0-1F7C-4122-8FE7-90A2A9C17ADB}" dt="2022-11-11T09:27:25.901" v="349" actId="47"/>
        <pc:sldMkLst>
          <pc:docMk/>
          <pc:sldMk cId="1803635409" sldId="258"/>
        </pc:sldMkLst>
      </pc:sldChg>
      <pc:sldChg chg="modSp mod">
        <pc:chgData name="Lock, Abraham Jun Jiang" userId="8470de9d-8550-4da9-a839-2dff568e6875" providerId="ADAL" clId="{ECF09EC0-1F7C-4122-8FE7-90A2A9C17ADB}" dt="2022-11-11T14:33:33.111" v="635" actId="20577"/>
        <pc:sldMkLst>
          <pc:docMk/>
          <pc:sldMk cId="2190230333" sldId="259"/>
        </pc:sldMkLst>
        <pc:spChg chg="mod">
          <ac:chgData name="Lock, Abraham Jun Jiang" userId="8470de9d-8550-4da9-a839-2dff568e6875" providerId="ADAL" clId="{ECF09EC0-1F7C-4122-8FE7-90A2A9C17ADB}" dt="2022-11-11T14:33:33.111" v="635" actId="20577"/>
          <ac:spMkLst>
            <pc:docMk/>
            <pc:sldMk cId="2190230333" sldId="259"/>
            <ac:spMk id="3" creationId="{09BC2BDD-024D-490D-ACDA-4CC92B49FAF0}"/>
          </ac:spMkLst>
        </pc:spChg>
      </pc:sldChg>
      <pc:sldChg chg="modSp mod">
        <pc:chgData name="Lock, Abraham Jun Jiang" userId="8470de9d-8550-4da9-a839-2dff568e6875" providerId="ADAL" clId="{ECF09EC0-1F7C-4122-8FE7-90A2A9C17ADB}" dt="2022-11-11T14:50:06.448" v="941" actId="20577"/>
        <pc:sldMkLst>
          <pc:docMk/>
          <pc:sldMk cId="2700212675" sldId="261"/>
        </pc:sldMkLst>
        <pc:spChg chg="mod">
          <ac:chgData name="Lock, Abraham Jun Jiang" userId="8470de9d-8550-4da9-a839-2dff568e6875" providerId="ADAL" clId="{ECF09EC0-1F7C-4122-8FE7-90A2A9C17ADB}" dt="2022-11-11T14:50:06.448" v="941" actId="20577"/>
          <ac:spMkLst>
            <pc:docMk/>
            <pc:sldMk cId="2700212675" sldId="261"/>
            <ac:spMk id="6" creationId="{00000000-0000-0000-0000-000000000000}"/>
          </ac:spMkLst>
        </pc:spChg>
      </pc:sldChg>
      <pc:sldChg chg="del">
        <pc:chgData name="Lock, Abraham Jun Jiang" userId="8470de9d-8550-4da9-a839-2dff568e6875" providerId="ADAL" clId="{ECF09EC0-1F7C-4122-8FE7-90A2A9C17ADB}" dt="2022-11-11T09:34:21.922" v="523" actId="47"/>
        <pc:sldMkLst>
          <pc:docMk/>
          <pc:sldMk cId="2716939911" sldId="262"/>
        </pc:sldMkLst>
      </pc:sldChg>
      <pc:sldChg chg="del">
        <pc:chgData name="Lock, Abraham Jun Jiang" userId="8470de9d-8550-4da9-a839-2dff568e6875" providerId="ADAL" clId="{ECF09EC0-1F7C-4122-8FE7-90A2A9C17ADB}" dt="2022-11-11T09:27:26.908" v="351" actId="47"/>
        <pc:sldMkLst>
          <pc:docMk/>
          <pc:sldMk cId="785441305" sldId="263"/>
        </pc:sldMkLst>
      </pc:sldChg>
      <pc:sldChg chg="modSp mod ord">
        <pc:chgData name="Lock, Abraham Jun Jiang" userId="8470de9d-8550-4da9-a839-2dff568e6875" providerId="ADAL" clId="{ECF09EC0-1F7C-4122-8FE7-90A2A9C17ADB}" dt="2022-11-11T09:32:40.771" v="513" actId="20577"/>
        <pc:sldMkLst>
          <pc:docMk/>
          <pc:sldMk cId="650237794" sldId="265"/>
        </pc:sldMkLst>
        <pc:spChg chg="mod">
          <ac:chgData name="Lock, Abraham Jun Jiang" userId="8470de9d-8550-4da9-a839-2dff568e6875" providerId="ADAL" clId="{ECF09EC0-1F7C-4122-8FE7-90A2A9C17ADB}" dt="2022-11-11T09:23:40.907" v="16" actId="1076"/>
          <ac:spMkLst>
            <pc:docMk/>
            <pc:sldMk cId="650237794" sldId="265"/>
            <ac:spMk id="2" creationId="{95334594-78D0-46CE-972E-690F03A9816A}"/>
          </ac:spMkLst>
        </pc:spChg>
        <pc:spChg chg="mod">
          <ac:chgData name="Lock, Abraham Jun Jiang" userId="8470de9d-8550-4da9-a839-2dff568e6875" providerId="ADAL" clId="{ECF09EC0-1F7C-4122-8FE7-90A2A9C17ADB}" dt="2022-11-11T09:32:40.771" v="513" actId="20577"/>
          <ac:spMkLst>
            <pc:docMk/>
            <pc:sldMk cId="650237794" sldId="265"/>
            <ac:spMk id="3" creationId="{D88ACB32-56A9-4D4C-9E92-EDD7FD7AC882}"/>
          </ac:spMkLst>
        </pc:spChg>
      </pc:sldChg>
      <pc:sldChg chg="del">
        <pc:chgData name="Lock, Abraham Jun Jiang" userId="8470de9d-8550-4da9-a839-2dff568e6875" providerId="ADAL" clId="{ECF09EC0-1F7C-4122-8FE7-90A2A9C17ADB}" dt="2022-11-11T09:27:28.748" v="354" actId="47"/>
        <pc:sldMkLst>
          <pc:docMk/>
          <pc:sldMk cId="1852713028" sldId="270"/>
        </pc:sldMkLst>
      </pc:sldChg>
      <pc:sldChg chg="del">
        <pc:chgData name="Lock, Abraham Jun Jiang" userId="8470de9d-8550-4da9-a839-2dff568e6875" providerId="ADAL" clId="{ECF09EC0-1F7C-4122-8FE7-90A2A9C17ADB}" dt="2022-11-11T09:34:29.336" v="524" actId="47"/>
        <pc:sldMkLst>
          <pc:docMk/>
          <pc:sldMk cId="3664030016" sldId="271"/>
        </pc:sldMkLst>
      </pc:sldChg>
      <pc:sldChg chg="del">
        <pc:chgData name="Lock, Abraham Jun Jiang" userId="8470de9d-8550-4da9-a839-2dff568e6875" providerId="ADAL" clId="{ECF09EC0-1F7C-4122-8FE7-90A2A9C17ADB}" dt="2022-11-11T09:34:30.315" v="525" actId="47"/>
        <pc:sldMkLst>
          <pc:docMk/>
          <pc:sldMk cId="3724789852" sldId="275"/>
        </pc:sldMkLst>
      </pc:sldChg>
      <pc:sldChg chg="del">
        <pc:chgData name="Lock, Abraham Jun Jiang" userId="8470de9d-8550-4da9-a839-2dff568e6875" providerId="ADAL" clId="{ECF09EC0-1F7C-4122-8FE7-90A2A9C17ADB}" dt="2022-11-11T09:27:27.347" v="352" actId="47"/>
        <pc:sldMkLst>
          <pc:docMk/>
          <pc:sldMk cId="2977571105" sldId="276"/>
        </pc:sldMkLst>
      </pc:sldChg>
      <pc:sldChg chg="del">
        <pc:chgData name="Lock, Abraham Jun Jiang" userId="8470de9d-8550-4da9-a839-2dff568e6875" providerId="ADAL" clId="{ECF09EC0-1F7C-4122-8FE7-90A2A9C17ADB}" dt="2022-11-11T09:27:28.082" v="353" actId="47"/>
        <pc:sldMkLst>
          <pc:docMk/>
          <pc:sldMk cId="2536041861" sldId="277"/>
        </pc:sldMkLst>
      </pc:sldChg>
      <pc:sldChg chg="del">
        <pc:chgData name="Lock, Abraham Jun Jiang" userId="8470de9d-8550-4da9-a839-2dff568e6875" providerId="ADAL" clId="{ECF09EC0-1F7C-4122-8FE7-90A2A9C17ADB}" dt="2022-11-11T09:27:26.443" v="350" actId="47"/>
        <pc:sldMkLst>
          <pc:docMk/>
          <pc:sldMk cId="3348941086" sldId="278"/>
        </pc:sldMkLst>
      </pc:sldChg>
      <pc:sldChg chg="addSp delSp modSp mod">
        <pc:chgData name="Lock, Abraham Jun Jiang" userId="8470de9d-8550-4da9-a839-2dff568e6875" providerId="ADAL" clId="{ECF09EC0-1F7C-4122-8FE7-90A2A9C17ADB}" dt="2022-11-11T14:35:31.701" v="643" actId="20577"/>
        <pc:sldMkLst>
          <pc:docMk/>
          <pc:sldMk cId="1360983683" sldId="279"/>
        </pc:sldMkLst>
        <pc:spChg chg="mod">
          <ac:chgData name="Lock, Abraham Jun Jiang" userId="8470de9d-8550-4da9-a839-2dff568e6875" providerId="ADAL" clId="{ECF09EC0-1F7C-4122-8FE7-90A2A9C17ADB}" dt="2022-11-11T14:35:31.701" v="643" actId="20577"/>
          <ac:spMkLst>
            <pc:docMk/>
            <pc:sldMk cId="1360983683" sldId="279"/>
            <ac:spMk id="3" creationId="{09BC2BDD-024D-490D-ACDA-4CC92B49FAF0}"/>
          </ac:spMkLst>
        </pc:spChg>
        <pc:spChg chg="add del mod">
          <ac:chgData name="Lock, Abraham Jun Jiang" userId="8470de9d-8550-4da9-a839-2dff568e6875" providerId="ADAL" clId="{ECF09EC0-1F7C-4122-8FE7-90A2A9C17ADB}" dt="2022-11-11T14:28:43.396" v="530" actId="478"/>
          <ac:spMkLst>
            <pc:docMk/>
            <pc:sldMk cId="1360983683" sldId="279"/>
            <ac:spMk id="8" creationId="{2DE0B36D-8BC6-4C8A-B5E2-20BFD3D13C90}"/>
          </ac:spMkLst>
        </pc:spChg>
      </pc:sldChg>
      <pc:sldChg chg="del">
        <pc:chgData name="Lock, Abraham Jun Jiang" userId="8470de9d-8550-4da9-a839-2dff568e6875" providerId="ADAL" clId="{ECF09EC0-1F7C-4122-8FE7-90A2A9C17ADB}" dt="2022-11-11T09:34:13.937" v="522" actId="47"/>
        <pc:sldMkLst>
          <pc:docMk/>
          <pc:sldMk cId="895902185" sldId="280"/>
        </pc:sldMkLst>
      </pc:sldChg>
      <pc:sldChg chg="addSp delSp modSp mod">
        <pc:chgData name="Lock, Abraham Jun Jiang" userId="8470de9d-8550-4da9-a839-2dff568e6875" providerId="ADAL" clId="{ECF09EC0-1F7C-4122-8FE7-90A2A9C17ADB}" dt="2022-11-11T14:42:40.067" v="874" actId="20577"/>
        <pc:sldMkLst>
          <pc:docMk/>
          <pc:sldMk cId="1588426921" sldId="290"/>
        </pc:sldMkLst>
        <pc:spChg chg="add del mod">
          <ac:chgData name="Lock, Abraham Jun Jiang" userId="8470de9d-8550-4da9-a839-2dff568e6875" providerId="ADAL" clId="{ECF09EC0-1F7C-4122-8FE7-90A2A9C17ADB}" dt="2022-11-11T14:39:18.401" v="647" actId="478"/>
          <ac:spMkLst>
            <pc:docMk/>
            <pc:sldMk cId="1588426921" sldId="290"/>
            <ac:spMk id="7" creationId="{C17C4950-049B-4F5F-BD61-6155AE0369D2}"/>
          </ac:spMkLst>
        </pc:spChg>
        <pc:spChg chg="mod">
          <ac:chgData name="Lock, Abraham Jun Jiang" userId="8470de9d-8550-4da9-a839-2dff568e6875" providerId="ADAL" clId="{ECF09EC0-1F7C-4122-8FE7-90A2A9C17ADB}" dt="2022-11-11T14:42:40.067" v="874" actId="20577"/>
          <ac:spMkLst>
            <pc:docMk/>
            <pc:sldMk cId="1588426921" sldId="290"/>
            <ac:spMk id="10" creationId="{E62A3E29-EAD8-4F7C-B992-6D64D308351A}"/>
          </ac:spMkLst>
        </pc:spChg>
        <pc:picChg chg="mod">
          <ac:chgData name="Lock, Abraham Jun Jiang" userId="8470de9d-8550-4da9-a839-2dff568e6875" providerId="ADAL" clId="{ECF09EC0-1F7C-4122-8FE7-90A2A9C17ADB}" dt="2022-11-11T14:39:02.466" v="646" actId="1076"/>
          <ac:picMkLst>
            <pc:docMk/>
            <pc:sldMk cId="1588426921" sldId="290"/>
            <ac:picMk id="14" creationId="{3A939D11-202E-486D-93BC-93CAC23CAD93}"/>
          </ac:picMkLst>
        </pc:picChg>
      </pc:sldChg>
      <pc:sldChg chg="modSp add del mod ord">
        <pc:chgData name="Lock, Abraham Jun Jiang" userId="8470de9d-8550-4da9-a839-2dff568e6875" providerId="ADAL" clId="{ECF09EC0-1F7C-4122-8FE7-90A2A9C17ADB}" dt="2022-11-11T14:44:22.983" v="938" actId="20577"/>
        <pc:sldMkLst>
          <pc:docMk/>
          <pc:sldMk cId="2903187678" sldId="291"/>
        </pc:sldMkLst>
        <pc:spChg chg="mod">
          <ac:chgData name="Lock, Abraham Jun Jiang" userId="8470de9d-8550-4da9-a839-2dff568e6875" providerId="ADAL" clId="{ECF09EC0-1F7C-4122-8FE7-90A2A9C17ADB}" dt="2022-11-11T14:44:22.983" v="938" actId="20577"/>
          <ac:spMkLst>
            <pc:docMk/>
            <pc:sldMk cId="2903187678" sldId="291"/>
            <ac:spMk id="3" creationId="{7133D591-9D6B-422B-A0F1-30E54D845295}"/>
          </ac:spMkLst>
        </pc:spChg>
      </pc:sldChg>
      <pc:sldChg chg="modSp mod">
        <pc:chgData name="Lock, Abraham Jun Jiang" userId="8470de9d-8550-4da9-a839-2dff568e6875" providerId="ADAL" clId="{ECF09EC0-1F7C-4122-8FE7-90A2A9C17ADB}" dt="2022-11-11T14:43:31.077" v="890" actId="20577"/>
        <pc:sldMkLst>
          <pc:docMk/>
          <pc:sldMk cId="1679448765" sldId="292"/>
        </pc:sldMkLst>
        <pc:spChg chg="mod">
          <ac:chgData name="Lock, Abraham Jun Jiang" userId="8470de9d-8550-4da9-a839-2dff568e6875" providerId="ADAL" clId="{ECF09EC0-1F7C-4122-8FE7-90A2A9C17ADB}" dt="2022-11-11T14:43:31.077" v="890" actId="20577"/>
          <ac:spMkLst>
            <pc:docMk/>
            <pc:sldMk cId="1679448765" sldId="292"/>
            <ac:spMk id="9" creationId="{10C9629C-D759-49AF-BF51-E83E80D8CC7A}"/>
          </ac:spMkLst>
        </pc:spChg>
      </pc:sldChg>
      <pc:sldChg chg="modSp add del mod ord">
        <pc:chgData name="Lock, Abraham Jun Jiang" userId="8470de9d-8550-4da9-a839-2dff568e6875" providerId="ADAL" clId="{ECF09EC0-1F7C-4122-8FE7-90A2A9C17ADB}" dt="2022-11-11T14:29:57.936" v="619" actId="20577"/>
        <pc:sldMkLst>
          <pc:docMk/>
          <pc:sldMk cId="178787146" sldId="293"/>
        </pc:sldMkLst>
        <pc:spChg chg="mod">
          <ac:chgData name="Lock, Abraham Jun Jiang" userId="8470de9d-8550-4da9-a839-2dff568e6875" providerId="ADAL" clId="{ECF09EC0-1F7C-4122-8FE7-90A2A9C17ADB}" dt="2022-11-11T09:27:04.367" v="343" actId="20577"/>
          <ac:spMkLst>
            <pc:docMk/>
            <pc:sldMk cId="178787146" sldId="293"/>
            <ac:spMk id="7" creationId="{D5638EFF-3B3C-409F-BCF0-3D25B9CA4423}"/>
          </ac:spMkLst>
        </pc:spChg>
        <pc:spChg chg="mod">
          <ac:chgData name="Lock, Abraham Jun Jiang" userId="8470de9d-8550-4da9-a839-2dff568e6875" providerId="ADAL" clId="{ECF09EC0-1F7C-4122-8FE7-90A2A9C17ADB}" dt="2022-11-11T14:29:57.936" v="619" actId="20577"/>
          <ac:spMkLst>
            <pc:docMk/>
            <pc:sldMk cId="178787146" sldId="293"/>
            <ac:spMk id="31" creationId="{8817F3D6-F5FF-42E5-AAFB-6F32F9BB27C9}"/>
          </ac:spMkLst>
        </pc:spChg>
      </pc:sldChg>
      <pc:sldChg chg="addSp delSp modSp new mod">
        <pc:chgData name="Lock, Abraham Jun Jiang" userId="8470de9d-8550-4da9-a839-2dff568e6875" providerId="ADAL" clId="{ECF09EC0-1F7C-4122-8FE7-90A2A9C17ADB}" dt="2022-11-11T09:32:14.777" v="468" actId="1076"/>
        <pc:sldMkLst>
          <pc:docMk/>
          <pc:sldMk cId="1210610109" sldId="294"/>
        </pc:sldMkLst>
        <pc:spChg chg="del">
          <ac:chgData name="Lock, Abraham Jun Jiang" userId="8470de9d-8550-4da9-a839-2dff568e6875" providerId="ADAL" clId="{ECF09EC0-1F7C-4122-8FE7-90A2A9C17ADB}" dt="2022-11-11T09:27:54.165" v="356" actId="478"/>
          <ac:spMkLst>
            <pc:docMk/>
            <pc:sldMk cId="1210610109" sldId="294"/>
            <ac:spMk id="2" creationId="{B4768546-8539-477D-86A7-A813572F6D30}"/>
          </ac:spMkLst>
        </pc:spChg>
        <pc:spChg chg="add mod">
          <ac:chgData name="Lock, Abraham Jun Jiang" userId="8470de9d-8550-4da9-a839-2dff568e6875" providerId="ADAL" clId="{ECF09EC0-1F7C-4122-8FE7-90A2A9C17ADB}" dt="2022-11-11T09:32:14.777" v="468" actId="1076"/>
          <ac:spMkLst>
            <pc:docMk/>
            <pc:sldMk cId="1210610109" sldId="294"/>
            <ac:spMk id="3" creationId="{593AAC96-A82B-4BF1-AFBC-1389679E7F09}"/>
          </ac:spMkLst>
        </pc:spChg>
        <pc:spChg chg="add mod">
          <ac:chgData name="Lock, Abraham Jun Jiang" userId="8470de9d-8550-4da9-a839-2dff568e6875" providerId="ADAL" clId="{ECF09EC0-1F7C-4122-8FE7-90A2A9C17ADB}" dt="2022-11-11T09:32:08.761" v="466" actId="1076"/>
          <ac:spMkLst>
            <pc:docMk/>
            <pc:sldMk cId="1210610109" sldId="294"/>
            <ac:spMk id="6" creationId="{FFFF98E2-7F9A-4816-B03B-4FBE6D491BB0}"/>
          </ac:spMkLst>
        </pc:spChg>
        <pc:picChg chg="add mod">
          <ac:chgData name="Lock, Abraham Jun Jiang" userId="8470de9d-8550-4da9-a839-2dff568e6875" providerId="ADAL" clId="{ECF09EC0-1F7C-4122-8FE7-90A2A9C17ADB}" dt="2022-11-11T09:32:10.252" v="467" actId="1076"/>
          <ac:picMkLst>
            <pc:docMk/>
            <pc:sldMk cId="1210610109" sldId="294"/>
            <ac:picMk id="5" creationId="{EF1008D2-CE44-475C-8E8D-F214F02D467D}"/>
          </ac:picMkLst>
        </pc:picChg>
      </pc:sldChg>
      <pc:sldChg chg="addSp modSp new mod">
        <pc:chgData name="Lock, Abraham Jun Jiang" userId="8470de9d-8550-4da9-a839-2dff568e6875" providerId="ADAL" clId="{ECF09EC0-1F7C-4122-8FE7-90A2A9C17ADB}" dt="2022-11-11T09:33:52.124" v="521" actId="1076"/>
        <pc:sldMkLst>
          <pc:docMk/>
          <pc:sldMk cId="3404273248" sldId="295"/>
        </pc:sldMkLst>
        <pc:spChg chg="mod">
          <ac:chgData name="Lock, Abraham Jun Jiang" userId="8470de9d-8550-4da9-a839-2dff568e6875" providerId="ADAL" clId="{ECF09EC0-1F7C-4122-8FE7-90A2A9C17ADB}" dt="2022-11-11T09:33:23.849" v="517" actId="1076"/>
          <ac:spMkLst>
            <pc:docMk/>
            <pc:sldMk cId="3404273248" sldId="295"/>
            <ac:spMk id="2" creationId="{C2067C5A-EAA1-44A9-8834-313286C92E3F}"/>
          </ac:spMkLst>
        </pc:spChg>
        <pc:spChg chg="add mod">
          <ac:chgData name="Lock, Abraham Jun Jiang" userId="8470de9d-8550-4da9-a839-2dff568e6875" providerId="ADAL" clId="{ECF09EC0-1F7C-4122-8FE7-90A2A9C17ADB}" dt="2022-11-11T09:33:52.124" v="521" actId="1076"/>
          <ac:spMkLst>
            <pc:docMk/>
            <pc:sldMk cId="3404273248" sldId="295"/>
            <ac:spMk id="5" creationId="{B7460AAF-67F3-4848-A3CB-46E00FADE516}"/>
          </ac:spMkLst>
        </pc:spChg>
        <pc:picChg chg="add mod">
          <ac:chgData name="Lock, Abraham Jun Jiang" userId="8470de9d-8550-4da9-a839-2dff568e6875" providerId="ADAL" clId="{ECF09EC0-1F7C-4122-8FE7-90A2A9C17ADB}" dt="2022-11-11T09:33:42.136" v="519" actId="1076"/>
          <ac:picMkLst>
            <pc:docMk/>
            <pc:sldMk cId="3404273248" sldId="295"/>
            <ac:picMk id="4" creationId="{ED26F15A-9E99-4AA1-88E0-0754FEBDB099}"/>
          </ac:picMkLst>
        </pc:picChg>
      </pc:sldChg>
    </pc:docChg>
  </pc:docChgLst>
  <pc:docChgLst>
    <pc:chgData name="Lock, Abraham Jun Jiang" userId="8470de9d-8550-4da9-a839-2dff568e6875" providerId="ADAL" clId="{FA0B964C-C780-41F0-BCD7-DE587FF6D485}"/>
    <pc:docChg chg="undo custSel addSld delSld modSld sldOrd modSection">
      <pc:chgData name="Lock, Abraham Jun Jiang" userId="8470de9d-8550-4da9-a839-2dff568e6875" providerId="ADAL" clId="{FA0B964C-C780-41F0-BCD7-DE587FF6D485}" dt="2022-11-08T23:11:37.036" v="2895" actId="20577"/>
      <pc:docMkLst>
        <pc:docMk/>
      </pc:docMkLst>
      <pc:sldChg chg="addSp delSp modSp mod ord">
        <pc:chgData name="Lock, Abraham Jun Jiang" userId="8470de9d-8550-4da9-a839-2dff568e6875" providerId="ADAL" clId="{FA0B964C-C780-41F0-BCD7-DE587FF6D485}" dt="2022-11-07T09:17:08.374" v="2369" actId="20577"/>
        <pc:sldMkLst>
          <pc:docMk/>
          <pc:sldMk cId="2190230333" sldId="259"/>
        </pc:sldMkLst>
        <pc:spChg chg="add mod">
          <ac:chgData name="Lock, Abraham Jun Jiang" userId="8470de9d-8550-4da9-a839-2dff568e6875" providerId="ADAL" clId="{FA0B964C-C780-41F0-BCD7-DE587FF6D485}" dt="2022-11-04T14:10:32.696" v="199" actId="1076"/>
          <ac:spMkLst>
            <pc:docMk/>
            <pc:sldMk cId="2190230333" sldId="259"/>
            <ac:spMk id="2" creationId="{769E03F9-6998-49EE-BAA3-D91F797852D4}"/>
          </ac:spMkLst>
        </pc:spChg>
        <pc:spChg chg="add mod">
          <ac:chgData name="Lock, Abraham Jun Jiang" userId="8470de9d-8550-4da9-a839-2dff568e6875" providerId="ADAL" clId="{FA0B964C-C780-41F0-BCD7-DE587FF6D485}" dt="2022-11-07T09:17:08.374" v="2369" actId="20577"/>
          <ac:spMkLst>
            <pc:docMk/>
            <pc:sldMk cId="2190230333" sldId="259"/>
            <ac:spMk id="3" creationId="{09BC2BDD-024D-490D-ACDA-4CC92B49FAF0}"/>
          </ac:spMkLst>
        </pc:spChg>
        <pc:spChg chg="add del mod">
          <ac:chgData name="Lock, Abraham Jun Jiang" userId="8470de9d-8550-4da9-a839-2dff568e6875" providerId="ADAL" clId="{FA0B964C-C780-41F0-BCD7-DE587FF6D485}" dt="2022-11-05T11:12:28.488" v="771" actId="20577"/>
          <ac:spMkLst>
            <pc:docMk/>
            <pc:sldMk cId="2190230333" sldId="259"/>
            <ac:spMk id="6" creationId="{A2E8EFE4-1EA5-4D94-AD6E-1D0A9273C20E}"/>
          </ac:spMkLst>
        </pc:spChg>
        <pc:spChg chg="mod">
          <ac:chgData name="Lock, Abraham Jun Jiang" userId="8470de9d-8550-4da9-a839-2dff568e6875" providerId="ADAL" clId="{FA0B964C-C780-41F0-BCD7-DE587FF6D485}" dt="2022-11-05T01:12:57.189" v="432" actId="20577"/>
          <ac:spMkLst>
            <pc:docMk/>
            <pc:sldMk cId="2190230333" sldId="259"/>
            <ac:spMk id="7" creationId="{DD043698-286B-461C-B4CD-C177CB6B8A54}"/>
          </ac:spMkLst>
        </pc:spChg>
      </pc:sldChg>
      <pc:sldChg chg="modSp mod">
        <pc:chgData name="Lock, Abraham Jun Jiang" userId="8470de9d-8550-4da9-a839-2dff568e6875" providerId="ADAL" clId="{FA0B964C-C780-41F0-BCD7-DE587FF6D485}" dt="2022-11-04T04:15:15.002" v="57" actId="207"/>
        <pc:sldMkLst>
          <pc:docMk/>
          <pc:sldMk cId="2700212675" sldId="261"/>
        </pc:sldMkLst>
        <pc:spChg chg="mod">
          <ac:chgData name="Lock, Abraham Jun Jiang" userId="8470de9d-8550-4da9-a839-2dff568e6875" providerId="ADAL" clId="{FA0B964C-C780-41F0-BCD7-DE587FF6D485}" dt="2022-11-04T04:15:15.002" v="57" actId="207"/>
          <ac:spMkLst>
            <pc:docMk/>
            <pc:sldMk cId="2700212675" sldId="261"/>
            <ac:spMk id="6" creationId="{00000000-0000-0000-0000-000000000000}"/>
          </ac:spMkLst>
        </pc:spChg>
        <pc:spChg chg="mod">
          <ac:chgData name="Lock, Abraham Jun Jiang" userId="8470de9d-8550-4da9-a839-2dff568e6875" providerId="ADAL" clId="{FA0B964C-C780-41F0-BCD7-DE587FF6D485}" dt="2022-11-03T16:21:26.807" v="31" actId="20577"/>
          <ac:spMkLst>
            <pc:docMk/>
            <pc:sldMk cId="2700212675" sldId="261"/>
            <ac:spMk id="7" creationId="{00000000-0000-0000-0000-000000000000}"/>
          </ac:spMkLst>
        </pc:spChg>
        <pc:picChg chg="mod">
          <ac:chgData name="Lock, Abraham Jun Jiang" userId="8470de9d-8550-4da9-a839-2dff568e6875" providerId="ADAL" clId="{FA0B964C-C780-41F0-BCD7-DE587FF6D485}" dt="2022-11-04T04:15:02.663" v="55" actId="1076"/>
          <ac:picMkLst>
            <pc:docMk/>
            <pc:sldMk cId="2700212675" sldId="261"/>
            <ac:picMk id="4" creationId="{00000000-0000-0000-0000-000000000000}"/>
          </ac:picMkLst>
        </pc:picChg>
      </pc:sldChg>
      <pc:sldChg chg="addSp modSp mod modAnim">
        <pc:chgData name="Lock, Abraham Jun Jiang" userId="8470de9d-8550-4da9-a839-2dff568e6875" providerId="ADAL" clId="{FA0B964C-C780-41F0-BCD7-DE587FF6D485}" dt="2022-11-04T14:34:21.215" v="362" actId="20577"/>
        <pc:sldMkLst>
          <pc:docMk/>
          <pc:sldMk cId="2716939911" sldId="262"/>
        </pc:sldMkLst>
        <pc:spChg chg="mod">
          <ac:chgData name="Lock, Abraham Jun Jiang" userId="8470de9d-8550-4da9-a839-2dff568e6875" providerId="ADAL" clId="{FA0B964C-C780-41F0-BCD7-DE587FF6D485}" dt="2022-11-04T14:32:33.805" v="270" actId="404"/>
          <ac:spMkLst>
            <pc:docMk/>
            <pc:sldMk cId="2716939911" sldId="262"/>
            <ac:spMk id="2" creationId="{AC027596-FD99-4D87-81F3-F06CA190FEDF}"/>
          </ac:spMkLst>
        </pc:spChg>
        <pc:spChg chg="mod">
          <ac:chgData name="Lock, Abraham Jun Jiang" userId="8470de9d-8550-4da9-a839-2dff568e6875" providerId="ADAL" clId="{FA0B964C-C780-41F0-BCD7-DE587FF6D485}" dt="2022-11-04T14:07:43.456" v="126" actId="20577"/>
          <ac:spMkLst>
            <pc:docMk/>
            <pc:sldMk cId="2716939911" sldId="262"/>
            <ac:spMk id="4" creationId="{8BD89BDB-9781-4F90-9F7F-FC066FF45FC5}"/>
          </ac:spMkLst>
        </pc:spChg>
        <pc:graphicFrameChg chg="add mod modGraphic">
          <ac:chgData name="Lock, Abraham Jun Jiang" userId="8470de9d-8550-4da9-a839-2dff568e6875" providerId="ADAL" clId="{FA0B964C-C780-41F0-BCD7-DE587FF6D485}" dt="2022-11-04T14:34:21.215" v="362" actId="20577"/>
          <ac:graphicFrameMkLst>
            <pc:docMk/>
            <pc:sldMk cId="2716939911" sldId="262"/>
            <ac:graphicFrameMk id="6" creationId="{E246430B-2BE6-4E35-BAB0-DEEEA1CB9948}"/>
          </ac:graphicFrameMkLst>
        </pc:graphicFrameChg>
        <pc:picChg chg="add mod">
          <ac:chgData name="Lock, Abraham Jun Jiang" userId="8470de9d-8550-4da9-a839-2dff568e6875" providerId="ADAL" clId="{FA0B964C-C780-41F0-BCD7-DE587FF6D485}" dt="2022-11-04T14:29:39.331" v="232" actId="1076"/>
          <ac:picMkLst>
            <pc:docMk/>
            <pc:sldMk cId="2716939911" sldId="262"/>
            <ac:picMk id="5" creationId="{1CF59E4B-9A29-4D7E-9E3C-DEBCFD647178}"/>
          </ac:picMkLst>
        </pc:picChg>
      </pc:sldChg>
      <pc:sldChg chg="addSp delSp modSp del mod ord">
        <pc:chgData name="Lock, Abraham Jun Jiang" userId="8470de9d-8550-4da9-a839-2dff568e6875" providerId="ADAL" clId="{FA0B964C-C780-41F0-BCD7-DE587FF6D485}" dt="2022-11-06T14:38:18.653" v="1383" actId="2696"/>
        <pc:sldMkLst>
          <pc:docMk/>
          <pc:sldMk cId="830946931" sldId="266"/>
        </pc:sldMkLst>
        <pc:spChg chg="add mod ord">
          <ac:chgData name="Lock, Abraham Jun Jiang" userId="8470de9d-8550-4da9-a839-2dff568e6875" providerId="ADAL" clId="{FA0B964C-C780-41F0-BCD7-DE587FF6D485}" dt="2022-11-05T10:56:27.705" v="695" actId="166"/>
          <ac:spMkLst>
            <pc:docMk/>
            <pc:sldMk cId="830946931" sldId="266"/>
            <ac:spMk id="2" creationId="{0F49FF44-A3F0-4F82-9DE6-661495988C70}"/>
          </ac:spMkLst>
        </pc:spChg>
        <pc:spChg chg="mod">
          <ac:chgData name="Lock, Abraham Jun Jiang" userId="8470de9d-8550-4da9-a839-2dff568e6875" providerId="ADAL" clId="{FA0B964C-C780-41F0-BCD7-DE587FF6D485}" dt="2022-11-06T14:38:07.465" v="1382" actId="20577"/>
          <ac:spMkLst>
            <pc:docMk/>
            <pc:sldMk cId="830946931" sldId="266"/>
            <ac:spMk id="3" creationId="{C73CEA34-D58A-4043-B6C3-01C731D5738B}"/>
          </ac:spMkLst>
        </pc:spChg>
        <pc:spChg chg="mod">
          <ac:chgData name="Lock, Abraham Jun Jiang" userId="8470de9d-8550-4da9-a839-2dff568e6875" providerId="ADAL" clId="{FA0B964C-C780-41F0-BCD7-DE587FF6D485}" dt="2022-11-05T10:56:44.847" v="702" actId="113"/>
          <ac:spMkLst>
            <pc:docMk/>
            <pc:sldMk cId="830946931" sldId="266"/>
            <ac:spMk id="4" creationId="{8BD89BDB-9781-4F90-9F7F-FC066FF45FC5}"/>
          </ac:spMkLst>
        </pc:spChg>
        <pc:spChg chg="add del mod">
          <ac:chgData name="Lock, Abraham Jun Jiang" userId="8470de9d-8550-4da9-a839-2dff568e6875" providerId="ADAL" clId="{FA0B964C-C780-41F0-BCD7-DE587FF6D485}" dt="2022-11-05T10:58:02.227" v="705"/>
          <ac:spMkLst>
            <pc:docMk/>
            <pc:sldMk cId="830946931" sldId="266"/>
            <ac:spMk id="7" creationId="{91249891-C6D2-418C-81B1-3845085E3CEB}"/>
          </ac:spMkLst>
        </pc:spChg>
        <pc:picChg chg="add del mod">
          <ac:chgData name="Lock, Abraham Jun Jiang" userId="8470de9d-8550-4da9-a839-2dff568e6875" providerId="ADAL" clId="{FA0B964C-C780-41F0-BCD7-DE587FF6D485}" dt="2022-11-05T11:38:49.707" v="1084" actId="478"/>
          <ac:picMkLst>
            <pc:docMk/>
            <pc:sldMk cId="830946931" sldId="266"/>
            <ac:picMk id="6" creationId="{7961085B-9274-4F24-9784-DF5F10B8AD01}"/>
          </ac:picMkLst>
        </pc:picChg>
        <pc:picChg chg="add del mod">
          <ac:chgData name="Lock, Abraham Jun Jiang" userId="8470de9d-8550-4da9-a839-2dff568e6875" providerId="ADAL" clId="{FA0B964C-C780-41F0-BCD7-DE587FF6D485}" dt="2022-11-05T11:46:46.801" v="1152" actId="478"/>
          <ac:picMkLst>
            <pc:docMk/>
            <pc:sldMk cId="830946931" sldId="266"/>
            <ac:picMk id="9" creationId="{04CDCD0F-15E5-4B20-9A44-F0F4771088F6}"/>
          </ac:picMkLst>
        </pc:picChg>
        <pc:picChg chg="add del mod">
          <ac:chgData name="Lock, Abraham Jun Jiang" userId="8470de9d-8550-4da9-a839-2dff568e6875" providerId="ADAL" clId="{FA0B964C-C780-41F0-BCD7-DE587FF6D485}" dt="2022-11-06T01:49:17.961" v="1233" actId="478"/>
          <ac:picMkLst>
            <pc:docMk/>
            <pc:sldMk cId="830946931" sldId="266"/>
            <ac:picMk id="11" creationId="{5E6345AE-E60F-42BE-9342-01DAD3776BBD}"/>
          </ac:picMkLst>
        </pc:picChg>
        <pc:picChg chg="add mod">
          <ac:chgData name="Lock, Abraham Jun Jiang" userId="8470de9d-8550-4da9-a839-2dff568e6875" providerId="ADAL" clId="{FA0B964C-C780-41F0-BCD7-DE587FF6D485}" dt="2022-11-06T01:49:20.220" v="1235" actId="14100"/>
          <ac:picMkLst>
            <pc:docMk/>
            <pc:sldMk cId="830946931" sldId="266"/>
            <ac:picMk id="13" creationId="{27438952-EC62-423A-BEED-BBEFC98CDE90}"/>
          </ac:picMkLst>
        </pc:picChg>
      </pc:sldChg>
      <pc:sldChg chg="addSp delSp modSp mod">
        <pc:chgData name="Lock, Abraham Jun Jiang" userId="8470de9d-8550-4da9-a839-2dff568e6875" providerId="ADAL" clId="{FA0B964C-C780-41F0-BCD7-DE587FF6D485}" dt="2022-11-06T02:05:05.312" v="1241" actId="14100"/>
        <pc:sldMkLst>
          <pc:docMk/>
          <pc:sldMk cId="3083761165" sldId="269"/>
        </pc:sldMkLst>
        <pc:spChg chg="mod">
          <ac:chgData name="Lock, Abraham Jun Jiang" userId="8470de9d-8550-4da9-a839-2dff568e6875" providerId="ADAL" clId="{FA0B964C-C780-41F0-BCD7-DE587FF6D485}" dt="2022-11-05T11:23:41.031" v="1012" actId="108"/>
          <ac:spMkLst>
            <pc:docMk/>
            <pc:sldMk cId="3083761165" sldId="269"/>
            <ac:spMk id="2" creationId="{E025AA8D-F740-48DC-A1C7-F08D264903C8}"/>
          </ac:spMkLst>
        </pc:spChg>
        <pc:spChg chg="mod">
          <ac:chgData name="Lock, Abraham Jun Jiang" userId="8470de9d-8550-4da9-a839-2dff568e6875" providerId="ADAL" clId="{FA0B964C-C780-41F0-BCD7-DE587FF6D485}" dt="2022-11-05T11:28:19.490" v="1072" actId="207"/>
          <ac:spMkLst>
            <pc:docMk/>
            <pc:sldMk cId="3083761165" sldId="269"/>
            <ac:spMk id="4" creationId="{8BD89BDB-9781-4F90-9F7F-FC066FF45FC5}"/>
          </ac:spMkLst>
        </pc:spChg>
        <pc:spChg chg="add mod">
          <ac:chgData name="Lock, Abraham Jun Jiang" userId="8470de9d-8550-4da9-a839-2dff568e6875" providerId="ADAL" clId="{FA0B964C-C780-41F0-BCD7-DE587FF6D485}" dt="2022-11-05T11:27:36.521" v="1065" actId="20577"/>
          <ac:spMkLst>
            <pc:docMk/>
            <pc:sldMk cId="3083761165" sldId="269"/>
            <ac:spMk id="5" creationId="{EEA86890-E927-449F-9E01-90993AADB655}"/>
          </ac:spMkLst>
        </pc:spChg>
        <pc:spChg chg="add del">
          <ac:chgData name="Lock, Abraham Jun Jiang" userId="8470de9d-8550-4da9-a839-2dff568e6875" providerId="ADAL" clId="{FA0B964C-C780-41F0-BCD7-DE587FF6D485}" dt="2022-11-05T11:40:07.485" v="1096" actId="478"/>
          <ac:spMkLst>
            <pc:docMk/>
            <pc:sldMk cId="3083761165" sldId="269"/>
            <ac:spMk id="11" creationId="{2E636BFD-2122-4AF9-A211-5FC053F942A0}"/>
          </ac:spMkLst>
        </pc:spChg>
        <pc:spChg chg="add del mod">
          <ac:chgData name="Lock, Abraham Jun Jiang" userId="8470de9d-8550-4da9-a839-2dff568e6875" providerId="ADAL" clId="{FA0B964C-C780-41F0-BCD7-DE587FF6D485}" dt="2022-11-05T11:41:58.267" v="1145"/>
          <ac:spMkLst>
            <pc:docMk/>
            <pc:sldMk cId="3083761165" sldId="269"/>
            <ac:spMk id="22" creationId="{BD913B48-7FE0-41E8-8AE7-925ED112025D}"/>
          </ac:spMkLst>
        </pc:spChg>
        <pc:spChg chg="add del">
          <ac:chgData name="Lock, Abraham Jun Jiang" userId="8470de9d-8550-4da9-a839-2dff568e6875" providerId="ADAL" clId="{FA0B964C-C780-41F0-BCD7-DE587FF6D485}" dt="2022-11-05T11:41:30.128" v="1122" actId="11529"/>
          <ac:spMkLst>
            <pc:docMk/>
            <pc:sldMk cId="3083761165" sldId="269"/>
            <ac:spMk id="23" creationId="{BD0A20D7-6DA8-44A6-BE95-8D239B6CD3A9}"/>
          </ac:spMkLst>
        </pc:spChg>
        <pc:spChg chg="add mod">
          <ac:chgData name="Lock, Abraham Jun Jiang" userId="8470de9d-8550-4da9-a839-2dff568e6875" providerId="ADAL" clId="{FA0B964C-C780-41F0-BCD7-DE587FF6D485}" dt="2022-11-06T02:05:05.312" v="1241" actId="14100"/>
          <ac:spMkLst>
            <pc:docMk/>
            <pc:sldMk cId="3083761165" sldId="269"/>
            <ac:spMk id="24" creationId="{5F99AEB6-97AD-49B5-BEE1-BED789A834DC}"/>
          </ac:spMkLst>
        </pc:spChg>
        <pc:grpChg chg="mod">
          <ac:chgData name="Lock, Abraham Jun Jiang" userId="8470de9d-8550-4da9-a839-2dff568e6875" providerId="ADAL" clId="{FA0B964C-C780-41F0-BCD7-DE587FF6D485}" dt="2022-11-05T11:40:23.038" v="1105"/>
          <ac:grpSpMkLst>
            <pc:docMk/>
            <pc:sldMk cId="3083761165" sldId="269"/>
            <ac:grpSpMk id="17" creationId="{0DED352F-8163-4049-BDA2-1670B3E9B613}"/>
          </ac:grpSpMkLst>
        </pc:grpChg>
        <pc:picChg chg="add del mod">
          <ac:chgData name="Lock, Abraham Jun Jiang" userId="8470de9d-8550-4da9-a839-2dff568e6875" providerId="ADAL" clId="{FA0B964C-C780-41F0-BCD7-DE587FF6D485}" dt="2022-11-05T11:39:09.436" v="1088" actId="478"/>
          <ac:picMkLst>
            <pc:docMk/>
            <pc:sldMk cId="3083761165" sldId="269"/>
            <ac:picMk id="6" creationId="{1ECAC05E-EE82-41D0-A7D2-B04C81B85449}"/>
          </ac:picMkLst>
        </pc:picChg>
        <pc:picChg chg="add del mod">
          <ac:chgData name="Lock, Abraham Jun Jiang" userId="8470de9d-8550-4da9-a839-2dff568e6875" providerId="ADAL" clId="{FA0B964C-C780-41F0-BCD7-DE587FF6D485}" dt="2022-11-05T11:39:28.659" v="1092" actId="478"/>
          <ac:picMkLst>
            <pc:docMk/>
            <pc:sldMk cId="3083761165" sldId="269"/>
            <ac:picMk id="8" creationId="{9AEF0879-92B5-4F29-834E-0C84AB7EAFF9}"/>
          </ac:picMkLst>
        </pc:picChg>
        <pc:picChg chg="add del mod">
          <ac:chgData name="Lock, Abraham Jun Jiang" userId="8470de9d-8550-4da9-a839-2dff568e6875" providerId="ADAL" clId="{FA0B964C-C780-41F0-BCD7-DE587FF6D485}" dt="2022-11-05T11:47:32.450" v="1155" actId="478"/>
          <ac:picMkLst>
            <pc:docMk/>
            <pc:sldMk cId="3083761165" sldId="269"/>
            <ac:picMk id="10" creationId="{CF183294-8E3C-4220-8D09-353556D5E15C}"/>
          </ac:picMkLst>
        </pc:picChg>
        <pc:picChg chg="add del mod ord">
          <ac:chgData name="Lock, Abraham Jun Jiang" userId="8470de9d-8550-4da9-a839-2dff568e6875" providerId="ADAL" clId="{FA0B964C-C780-41F0-BCD7-DE587FF6D485}" dt="2022-11-06T02:04:56.162" v="1236" actId="478"/>
          <ac:picMkLst>
            <pc:docMk/>
            <pc:sldMk cId="3083761165" sldId="269"/>
            <ac:picMk id="26" creationId="{89521ED8-F48B-43E9-8E30-BFE6565F4217}"/>
          </ac:picMkLst>
        </pc:picChg>
        <pc:picChg chg="add mod ord">
          <ac:chgData name="Lock, Abraham Jun Jiang" userId="8470de9d-8550-4da9-a839-2dff568e6875" providerId="ADAL" clId="{FA0B964C-C780-41F0-BCD7-DE587FF6D485}" dt="2022-11-06T02:05:00.701" v="1239" actId="167"/>
          <ac:picMkLst>
            <pc:docMk/>
            <pc:sldMk cId="3083761165" sldId="269"/>
            <ac:picMk id="33" creationId="{D67239A4-B90D-43F9-9A6F-9F6880ACDD81}"/>
          </ac:picMkLst>
        </pc:picChg>
        <pc:inkChg chg="add del">
          <ac:chgData name="Lock, Abraham Jun Jiang" userId="8470de9d-8550-4da9-a839-2dff568e6875" providerId="ADAL" clId="{FA0B964C-C780-41F0-BCD7-DE587FF6D485}" dt="2022-11-05T11:40:23.947" v="1108" actId="9405"/>
          <ac:inkMkLst>
            <pc:docMk/>
            <pc:sldMk cId="3083761165" sldId="269"/>
            <ac:inkMk id="12" creationId="{0012CB89-FF31-48AA-BAE1-2A12E53D4BD0}"/>
          </ac:inkMkLst>
        </pc:inkChg>
        <pc:inkChg chg="add del mod">
          <ac:chgData name="Lock, Abraham Jun Jiang" userId="8470de9d-8550-4da9-a839-2dff568e6875" providerId="ADAL" clId="{FA0B964C-C780-41F0-BCD7-DE587FF6D485}" dt="2022-11-05T11:40:23.504" v="1107" actId="9405"/>
          <ac:inkMkLst>
            <pc:docMk/>
            <pc:sldMk cId="3083761165" sldId="269"/>
            <ac:inkMk id="13" creationId="{F0950481-86DE-4D0D-837F-35E831264975}"/>
          </ac:inkMkLst>
        </pc:inkChg>
        <pc:inkChg chg="add del mod">
          <ac:chgData name="Lock, Abraham Jun Jiang" userId="8470de9d-8550-4da9-a839-2dff568e6875" providerId="ADAL" clId="{FA0B964C-C780-41F0-BCD7-DE587FF6D485}" dt="2022-11-05T11:40:23.267" v="1106" actId="9405"/>
          <ac:inkMkLst>
            <pc:docMk/>
            <pc:sldMk cId="3083761165" sldId="269"/>
            <ac:inkMk id="14" creationId="{AEE3D77B-7413-4A62-9C23-B084EF999782}"/>
          </ac:inkMkLst>
        </pc:inkChg>
        <pc:inkChg chg="add del mod">
          <ac:chgData name="Lock, Abraham Jun Jiang" userId="8470de9d-8550-4da9-a839-2dff568e6875" providerId="ADAL" clId="{FA0B964C-C780-41F0-BCD7-DE587FF6D485}" dt="2022-11-05T11:40:23.038" v="1105"/>
          <ac:inkMkLst>
            <pc:docMk/>
            <pc:sldMk cId="3083761165" sldId="269"/>
            <ac:inkMk id="15" creationId="{BBEAA9E7-CB2E-4948-9212-65CE9BFF3F4A}"/>
          </ac:inkMkLst>
        </pc:inkChg>
        <pc:inkChg chg="add del">
          <ac:chgData name="Lock, Abraham Jun Jiang" userId="8470de9d-8550-4da9-a839-2dff568e6875" providerId="ADAL" clId="{FA0B964C-C780-41F0-BCD7-DE587FF6D485}" dt="2022-11-05T11:40:22.673" v="1102" actId="9405"/>
          <ac:inkMkLst>
            <pc:docMk/>
            <pc:sldMk cId="3083761165" sldId="269"/>
            <ac:inkMk id="16" creationId="{73C4CB0A-FC13-4844-9326-4E2E085733FB}"/>
          </ac:inkMkLst>
        </pc:inkChg>
        <pc:cxnChg chg="add mod">
          <ac:chgData name="Lock, Abraham Jun Jiang" userId="8470de9d-8550-4da9-a839-2dff568e6875" providerId="ADAL" clId="{FA0B964C-C780-41F0-BCD7-DE587FF6D485}" dt="2022-11-05T11:47:52.167" v="1163" actId="14100"/>
          <ac:cxnSpMkLst>
            <pc:docMk/>
            <pc:sldMk cId="3083761165" sldId="269"/>
            <ac:cxnSpMk id="19" creationId="{CB969883-8292-4D10-967C-E44C9E77D414}"/>
          </ac:cxnSpMkLst>
        </pc:cxnChg>
        <pc:cxnChg chg="add mod">
          <ac:chgData name="Lock, Abraham Jun Jiang" userId="8470de9d-8550-4da9-a839-2dff568e6875" providerId="ADAL" clId="{FA0B964C-C780-41F0-BCD7-DE587FF6D485}" dt="2022-11-05T11:47:56.019" v="1164" actId="14100"/>
          <ac:cxnSpMkLst>
            <pc:docMk/>
            <pc:sldMk cId="3083761165" sldId="269"/>
            <ac:cxnSpMk id="20" creationId="{15ADEE1D-9DF4-4EE6-99AE-1C6CF1AEB9D1}"/>
          </ac:cxnSpMkLst>
        </pc:cxnChg>
      </pc:sldChg>
      <pc:sldChg chg="addSp modSp mod ord">
        <pc:chgData name="Lock, Abraham Jun Jiang" userId="8470de9d-8550-4da9-a839-2dff568e6875" providerId="ADAL" clId="{FA0B964C-C780-41F0-BCD7-DE587FF6D485}" dt="2022-11-07T05:37:44.380" v="1934" actId="1076"/>
        <pc:sldMkLst>
          <pc:docMk/>
          <pc:sldMk cId="3462485552" sldId="274"/>
        </pc:sldMkLst>
        <pc:spChg chg="mod">
          <ac:chgData name="Lock, Abraham Jun Jiang" userId="8470de9d-8550-4da9-a839-2dff568e6875" providerId="ADAL" clId="{FA0B964C-C780-41F0-BCD7-DE587FF6D485}" dt="2022-11-06T15:23:58.988" v="1492" actId="1076"/>
          <ac:spMkLst>
            <pc:docMk/>
            <pc:sldMk cId="3462485552" sldId="274"/>
            <ac:spMk id="2" creationId="{0911E301-F4C9-484A-AA52-0B4BDE966FEE}"/>
          </ac:spMkLst>
        </pc:spChg>
        <pc:spChg chg="add mod">
          <ac:chgData name="Lock, Abraham Jun Jiang" userId="8470de9d-8550-4da9-a839-2dff568e6875" providerId="ADAL" clId="{FA0B964C-C780-41F0-BCD7-DE587FF6D485}" dt="2022-11-06T15:24:16.071" v="1496" actId="255"/>
          <ac:spMkLst>
            <pc:docMk/>
            <pc:sldMk cId="3462485552" sldId="274"/>
            <ac:spMk id="3" creationId="{EFCB325A-EAAA-4B21-BBBD-1CFB4739E9E0}"/>
          </ac:spMkLst>
        </pc:spChg>
        <pc:spChg chg="add mod">
          <ac:chgData name="Lock, Abraham Jun Jiang" userId="8470de9d-8550-4da9-a839-2dff568e6875" providerId="ADAL" clId="{FA0B964C-C780-41F0-BCD7-DE587FF6D485}" dt="2022-11-06T15:23:54.321" v="1491" actId="1076"/>
          <ac:spMkLst>
            <pc:docMk/>
            <pc:sldMk cId="3462485552" sldId="274"/>
            <ac:spMk id="6" creationId="{12253290-4200-4F83-A82C-EB5E6CAFB4B0}"/>
          </ac:spMkLst>
        </pc:spChg>
        <pc:picChg chg="add mod">
          <ac:chgData name="Lock, Abraham Jun Jiang" userId="8470de9d-8550-4da9-a839-2dff568e6875" providerId="ADAL" clId="{FA0B964C-C780-41F0-BCD7-DE587FF6D485}" dt="2022-11-06T15:23:54.321" v="1491" actId="1076"/>
          <ac:picMkLst>
            <pc:docMk/>
            <pc:sldMk cId="3462485552" sldId="274"/>
            <ac:picMk id="5" creationId="{E57428CA-655C-43C0-874C-A4CA94EC082C}"/>
          </ac:picMkLst>
        </pc:picChg>
        <pc:picChg chg="add mod">
          <ac:chgData name="Lock, Abraham Jun Jiang" userId="8470de9d-8550-4da9-a839-2dff568e6875" providerId="ADAL" clId="{FA0B964C-C780-41F0-BCD7-DE587FF6D485}" dt="2022-11-06T15:24:40.246" v="1498" actId="1076"/>
          <ac:picMkLst>
            <pc:docMk/>
            <pc:sldMk cId="3462485552" sldId="274"/>
            <ac:picMk id="8" creationId="{617195B9-7C0A-463B-BFA3-A77A0C5AE76F}"/>
          </ac:picMkLst>
        </pc:picChg>
        <pc:picChg chg="add mod">
          <ac:chgData name="Lock, Abraham Jun Jiang" userId="8470de9d-8550-4da9-a839-2dff568e6875" providerId="ADAL" clId="{FA0B964C-C780-41F0-BCD7-DE587FF6D485}" dt="2022-11-07T05:37:44.380" v="1934" actId="1076"/>
          <ac:picMkLst>
            <pc:docMk/>
            <pc:sldMk cId="3462485552" sldId="274"/>
            <ac:picMk id="10" creationId="{2C9745CC-6138-464E-A79E-86E6D0F5AE57}"/>
          </ac:picMkLst>
        </pc:picChg>
      </pc:sldChg>
      <pc:sldChg chg="addSp modSp mod">
        <pc:chgData name="Lock, Abraham Jun Jiang" userId="8470de9d-8550-4da9-a839-2dff568e6875" providerId="ADAL" clId="{FA0B964C-C780-41F0-BCD7-DE587FF6D485}" dt="2022-11-03T16:22:54.455" v="36" actId="1076"/>
        <pc:sldMkLst>
          <pc:docMk/>
          <pc:sldMk cId="2977571105" sldId="276"/>
        </pc:sldMkLst>
        <pc:spChg chg="mod">
          <ac:chgData name="Lock, Abraham Jun Jiang" userId="8470de9d-8550-4da9-a839-2dff568e6875" providerId="ADAL" clId="{FA0B964C-C780-41F0-BCD7-DE587FF6D485}" dt="2022-11-03T16:22:48.419" v="34"/>
          <ac:spMkLst>
            <pc:docMk/>
            <pc:sldMk cId="2977571105" sldId="276"/>
            <ac:spMk id="4" creationId="{DCACC829-ADFF-4005-AEA4-C8A0B95A3EF9}"/>
          </ac:spMkLst>
        </pc:spChg>
        <pc:spChg chg="add mod">
          <ac:chgData name="Lock, Abraham Jun Jiang" userId="8470de9d-8550-4da9-a839-2dff568e6875" providerId="ADAL" clId="{FA0B964C-C780-41F0-BCD7-DE587FF6D485}" dt="2022-11-03T16:22:54.455" v="36" actId="1076"/>
          <ac:spMkLst>
            <pc:docMk/>
            <pc:sldMk cId="2977571105" sldId="276"/>
            <ac:spMk id="5" creationId="{4D92746D-0A0B-4BAC-9C12-B06E613F0206}"/>
          </ac:spMkLst>
        </pc:spChg>
      </pc:sldChg>
      <pc:sldChg chg="addSp delSp modSp add mod ord">
        <pc:chgData name="Lock, Abraham Jun Jiang" userId="8470de9d-8550-4da9-a839-2dff568e6875" providerId="ADAL" clId="{FA0B964C-C780-41F0-BCD7-DE587FF6D485}" dt="2022-11-07T09:16:35.151" v="2350" actId="120"/>
        <pc:sldMkLst>
          <pc:docMk/>
          <pc:sldMk cId="1360983683" sldId="279"/>
        </pc:sldMkLst>
        <pc:spChg chg="del">
          <ac:chgData name="Lock, Abraham Jun Jiang" userId="8470de9d-8550-4da9-a839-2dff568e6875" providerId="ADAL" clId="{FA0B964C-C780-41F0-BCD7-DE587FF6D485}" dt="2022-11-05T11:11:18.284" v="714" actId="478"/>
          <ac:spMkLst>
            <pc:docMk/>
            <pc:sldMk cId="1360983683" sldId="279"/>
            <ac:spMk id="2" creationId="{769E03F9-6998-49EE-BAA3-D91F797852D4}"/>
          </ac:spMkLst>
        </pc:spChg>
        <pc:spChg chg="mod">
          <ac:chgData name="Lock, Abraham Jun Jiang" userId="8470de9d-8550-4da9-a839-2dff568e6875" providerId="ADAL" clId="{FA0B964C-C780-41F0-BCD7-DE587FF6D485}" dt="2022-11-07T09:16:35.151" v="2350" actId="120"/>
          <ac:spMkLst>
            <pc:docMk/>
            <pc:sldMk cId="1360983683" sldId="279"/>
            <ac:spMk id="3" creationId="{09BC2BDD-024D-490D-ACDA-4CC92B49FAF0}"/>
          </ac:spMkLst>
        </pc:spChg>
        <pc:spChg chg="add mod">
          <ac:chgData name="Lock, Abraham Jun Jiang" userId="8470de9d-8550-4da9-a839-2dff568e6875" providerId="ADAL" clId="{FA0B964C-C780-41F0-BCD7-DE587FF6D485}" dt="2022-11-07T09:16:31.154" v="2349" actId="120"/>
          <ac:spMkLst>
            <pc:docMk/>
            <pc:sldMk cId="1360983683" sldId="279"/>
            <ac:spMk id="5" creationId="{0FD5BED1-54EE-4DB0-887E-94AC18691279}"/>
          </ac:spMkLst>
        </pc:spChg>
        <pc:spChg chg="mod">
          <ac:chgData name="Lock, Abraham Jun Jiang" userId="8470de9d-8550-4da9-a839-2dff568e6875" providerId="ADAL" clId="{FA0B964C-C780-41F0-BCD7-DE587FF6D485}" dt="2022-11-05T11:12:34.474" v="779" actId="20577"/>
          <ac:spMkLst>
            <pc:docMk/>
            <pc:sldMk cId="1360983683" sldId="279"/>
            <ac:spMk id="6" creationId="{A2E8EFE4-1EA5-4D94-AD6E-1D0A9273C20E}"/>
          </ac:spMkLst>
        </pc:spChg>
        <pc:spChg chg="mod">
          <ac:chgData name="Lock, Abraham Jun Jiang" userId="8470de9d-8550-4da9-a839-2dff568e6875" providerId="ADAL" clId="{FA0B964C-C780-41F0-BCD7-DE587FF6D485}" dt="2022-11-05T11:09:30.535" v="708" actId="20577"/>
          <ac:spMkLst>
            <pc:docMk/>
            <pc:sldMk cId="1360983683" sldId="279"/>
            <ac:spMk id="7" creationId="{DD043698-286B-461C-B4CD-C177CB6B8A54}"/>
          </ac:spMkLst>
        </pc:spChg>
        <pc:graphicFrameChg chg="add mod modGraphic">
          <ac:chgData name="Lock, Abraham Jun Jiang" userId="8470de9d-8550-4da9-a839-2dff568e6875" providerId="ADAL" clId="{FA0B964C-C780-41F0-BCD7-DE587FF6D485}" dt="2022-11-05T11:19:49.412" v="827" actId="20577"/>
          <ac:graphicFrameMkLst>
            <pc:docMk/>
            <pc:sldMk cId="1360983683" sldId="279"/>
            <ac:graphicFrameMk id="4" creationId="{ADD65745-9115-44EF-8681-4C309830EEE4}"/>
          </ac:graphicFrameMkLst>
        </pc:graphicFrameChg>
      </pc:sldChg>
      <pc:sldChg chg="add del">
        <pc:chgData name="Lock, Abraham Jun Jiang" userId="8470de9d-8550-4da9-a839-2dff568e6875" providerId="ADAL" clId="{FA0B964C-C780-41F0-BCD7-DE587FF6D485}" dt="2022-11-05T01:09:34.127" v="405" actId="47"/>
        <pc:sldMkLst>
          <pc:docMk/>
          <pc:sldMk cId="1403098229" sldId="279"/>
        </pc:sldMkLst>
      </pc:sldChg>
      <pc:sldChg chg="addSp modSp add mod ord">
        <pc:chgData name="Lock, Abraham Jun Jiang" userId="8470de9d-8550-4da9-a839-2dff568e6875" providerId="ADAL" clId="{FA0B964C-C780-41F0-BCD7-DE587FF6D485}" dt="2022-11-06T15:21:58.706" v="1471" actId="20577"/>
        <pc:sldMkLst>
          <pc:docMk/>
          <pc:sldMk cId="895902185" sldId="280"/>
        </pc:sldMkLst>
        <pc:spChg chg="add mod">
          <ac:chgData name="Lock, Abraham Jun Jiang" userId="8470de9d-8550-4da9-a839-2dff568e6875" providerId="ADAL" clId="{FA0B964C-C780-41F0-BCD7-DE587FF6D485}" dt="2022-11-06T15:21:58.706" v="1471" actId="20577"/>
          <ac:spMkLst>
            <pc:docMk/>
            <pc:sldMk cId="895902185" sldId="280"/>
            <ac:spMk id="2" creationId="{C46699F6-E398-461B-86DF-C3FECA2329AB}"/>
          </ac:spMkLst>
        </pc:spChg>
        <pc:spChg chg="mod">
          <ac:chgData name="Lock, Abraham Jun Jiang" userId="8470de9d-8550-4da9-a839-2dff568e6875" providerId="ADAL" clId="{FA0B964C-C780-41F0-BCD7-DE587FF6D485}" dt="2022-11-06T15:21:32.985" v="1468" actId="20577"/>
          <ac:spMkLst>
            <pc:docMk/>
            <pc:sldMk cId="895902185" sldId="280"/>
            <ac:spMk id="3" creationId="{B19DA0E7-4737-48CF-BB4E-5DC7A4C32C66}"/>
          </ac:spMkLst>
        </pc:spChg>
      </pc:sldChg>
      <pc:sldChg chg="new del">
        <pc:chgData name="Lock, Abraham Jun Jiang" userId="8470de9d-8550-4da9-a839-2dff568e6875" providerId="ADAL" clId="{FA0B964C-C780-41F0-BCD7-DE587FF6D485}" dt="2022-11-05T05:15:07.266" v="436" actId="680"/>
        <pc:sldMkLst>
          <pc:docMk/>
          <pc:sldMk cId="1214690837" sldId="280"/>
        </pc:sldMkLst>
      </pc:sldChg>
      <pc:sldChg chg="add del">
        <pc:chgData name="Lock, Abraham Jun Jiang" userId="8470de9d-8550-4da9-a839-2dff568e6875" providerId="ADAL" clId="{FA0B964C-C780-41F0-BCD7-DE587FF6D485}" dt="2022-11-05T05:15:23.470" v="440"/>
        <pc:sldMkLst>
          <pc:docMk/>
          <pc:sldMk cId="1958557532" sldId="280"/>
        </pc:sldMkLst>
      </pc:sldChg>
      <pc:sldChg chg="add del">
        <pc:chgData name="Lock, Abraham Jun Jiang" userId="8470de9d-8550-4da9-a839-2dff568e6875" providerId="ADAL" clId="{FA0B964C-C780-41F0-BCD7-DE587FF6D485}" dt="2022-11-05T05:15:05.995" v="435"/>
        <pc:sldMkLst>
          <pc:docMk/>
          <pc:sldMk cId="2789979173" sldId="281"/>
        </pc:sldMkLst>
      </pc:sldChg>
      <pc:sldChg chg="new del">
        <pc:chgData name="Lock, Abraham Jun Jiang" userId="8470de9d-8550-4da9-a839-2dff568e6875" providerId="ADAL" clId="{FA0B964C-C780-41F0-BCD7-DE587FF6D485}" dt="2022-11-05T11:25:58.199" v="1062" actId="47"/>
        <pc:sldMkLst>
          <pc:docMk/>
          <pc:sldMk cId="4047934440" sldId="281"/>
        </pc:sldMkLst>
      </pc:sldChg>
      <pc:sldChg chg="add del">
        <pc:chgData name="Lock, Abraham Jun Jiang" userId="8470de9d-8550-4da9-a839-2dff568e6875" providerId="ADAL" clId="{FA0B964C-C780-41F0-BCD7-DE587FF6D485}" dt="2022-11-05T05:15:22.384" v="439"/>
        <pc:sldMkLst>
          <pc:docMk/>
          <pc:sldMk cId="4066635189" sldId="281"/>
        </pc:sldMkLst>
      </pc:sldChg>
      <pc:sldChg chg="addSp modSp add mod ord">
        <pc:chgData name="Lock, Abraham Jun Jiang" userId="8470de9d-8550-4da9-a839-2dff568e6875" providerId="ADAL" clId="{FA0B964C-C780-41F0-BCD7-DE587FF6D485}" dt="2022-11-07T08:51:00.581" v="2187"/>
        <pc:sldMkLst>
          <pc:docMk/>
          <pc:sldMk cId="898485671" sldId="282"/>
        </pc:sldMkLst>
        <pc:spChg chg="add mod">
          <ac:chgData name="Lock, Abraham Jun Jiang" userId="8470de9d-8550-4da9-a839-2dff568e6875" providerId="ADAL" clId="{FA0B964C-C780-41F0-BCD7-DE587FF6D485}" dt="2022-11-07T08:50:15.517" v="2185" actId="20577"/>
          <ac:spMkLst>
            <pc:docMk/>
            <pc:sldMk cId="898485671" sldId="282"/>
            <ac:spMk id="2" creationId="{541F3A54-D574-4608-9B9F-E16C97DB419E}"/>
          </ac:spMkLst>
        </pc:spChg>
        <pc:spChg chg="mod">
          <ac:chgData name="Lock, Abraham Jun Jiang" userId="8470de9d-8550-4da9-a839-2dff568e6875" providerId="ADAL" clId="{FA0B964C-C780-41F0-BCD7-DE587FF6D485}" dt="2022-11-07T08:49:05.168" v="2156" actId="207"/>
          <ac:spMkLst>
            <pc:docMk/>
            <pc:sldMk cId="898485671" sldId="282"/>
            <ac:spMk id="3" creationId="{B19DA0E7-4737-48CF-BB4E-5DC7A4C32C66}"/>
          </ac:spMkLst>
        </pc:spChg>
      </pc:sldChg>
      <pc:sldChg chg="addSp delSp modSp new del mod">
        <pc:chgData name="Lock, Abraham Jun Jiang" userId="8470de9d-8550-4da9-a839-2dff568e6875" providerId="ADAL" clId="{FA0B964C-C780-41F0-BCD7-DE587FF6D485}" dt="2022-11-05T11:38:16.627" v="1083" actId="47"/>
        <pc:sldMkLst>
          <pc:docMk/>
          <pc:sldMk cId="1474538043" sldId="283"/>
        </pc:sldMkLst>
        <pc:spChg chg="del">
          <ac:chgData name="Lock, Abraham Jun Jiang" userId="8470de9d-8550-4da9-a839-2dff568e6875" providerId="ADAL" clId="{FA0B964C-C780-41F0-BCD7-DE587FF6D485}" dt="2022-11-05T11:28:43.971" v="1074" actId="478"/>
          <ac:spMkLst>
            <pc:docMk/>
            <pc:sldMk cId="1474538043" sldId="283"/>
            <ac:spMk id="2" creationId="{CCA72E8D-0390-47A0-9C30-816988DE313D}"/>
          </ac:spMkLst>
        </pc:spChg>
        <pc:spChg chg="add mod">
          <ac:chgData name="Lock, Abraham Jun Jiang" userId="8470de9d-8550-4da9-a839-2dff568e6875" providerId="ADAL" clId="{FA0B964C-C780-41F0-BCD7-DE587FF6D485}" dt="2022-11-05T11:37:57.895" v="1080" actId="207"/>
          <ac:spMkLst>
            <pc:docMk/>
            <pc:sldMk cId="1474538043" sldId="283"/>
            <ac:spMk id="3" creationId="{76F9693B-79C2-461B-A26D-21A9D8934096}"/>
          </ac:spMkLst>
        </pc:spChg>
      </pc:sldChg>
      <pc:sldChg chg="addSp delSp modSp add mod">
        <pc:chgData name="Lock, Abraham Jun Jiang" userId="8470de9d-8550-4da9-a839-2dff568e6875" providerId="ADAL" clId="{FA0B964C-C780-41F0-BCD7-DE587FF6D485}" dt="2022-11-06T02:05:20.386" v="1244" actId="1076"/>
        <pc:sldMkLst>
          <pc:docMk/>
          <pc:sldMk cId="821032585" sldId="284"/>
        </pc:sldMkLst>
        <pc:spChg chg="mod">
          <ac:chgData name="Lock, Abraham Jun Jiang" userId="8470de9d-8550-4da9-a839-2dff568e6875" providerId="ADAL" clId="{FA0B964C-C780-41F0-BCD7-DE587FF6D485}" dt="2022-11-05T11:38:14.362" v="1082"/>
          <ac:spMkLst>
            <pc:docMk/>
            <pc:sldMk cId="821032585" sldId="284"/>
            <ac:spMk id="2" creationId="{E025AA8D-F740-48DC-A1C7-F08D264903C8}"/>
          </ac:spMkLst>
        </pc:spChg>
        <pc:spChg chg="mod">
          <ac:chgData name="Lock, Abraham Jun Jiang" userId="8470de9d-8550-4da9-a839-2dff568e6875" providerId="ADAL" clId="{FA0B964C-C780-41F0-BCD7-DE587FF6D485}" dt="2022-11-05T14:58:22.256" v="1175" actId="113"/>
          <ac:spMkLst>
            <pc:docMk/>
            <pc:sldMk cId="821032585" sldId="284"/>
            <ac:spMk id="4" creationId="{8BD89BDB-9781-4F90-9F7F-FC066FF45FC5}"/>
          </ac:spMkLst>
        </pc:spChg>
        <pc:spChg chg="mod">
          <ac:chgData name="Lock, Abraham Jun Jiang" userId="8470de9d-8550-4da9-a839-2dff568e6875" providerId="ADAL" clId="{FA0B964C-C780-41F0-BCD7-DE587FF6D485}" dt="2022-11-05T11:42:47.294" v="1151" actId="20577"/>
          <ac:spMkLst>
            <pc:docMk/>
            <pc:sldMk cId="821032585" sldId="284"/>
            <ac:spMk id="5" creationId="{EEA86890-E927-449F-9E01-90993AADB655}"/>
          </ac:spMkLst>
        </pc:spChg>
        <pc:picChg chg="del">
          <ac:chgData name="Lock, Abraham Jun Jiang" userId="8470de9d-8550-4da9-a839-2dff568e6875" providerId="ADAL" clId="{FA0B964C-C780-41F0-BCD7-DE587FF6D485}" dt="2022-11-05T11:48:17.312" v="1165" actId="478"/>
          <ac:picMkLst>
            <pc:docMk/>
            <pc:sldMk cId="821032585" sldId="284"/>
            <ac:picMk id="6" creationId="{1ECAC05E-EE82-41D0-A7D2-B04C81B85449}"/>
          </ac:picMkLst>
        </pc:picChg>
        <pc:picChg chg="add del mod">
          <ac:chgData name="Lock, Abraham Jun Jiang" userId="8470de9d-8550-4da9-a839-2dff568e6875" providerId="ADAL" clId="{FA0B964C-C780-41F0-BCD7-DE587FF6D485}" dt="2022-11-05T14:57:30.266" v="1168" actId="478"/>
          <ac:picMkLst>
            <pc:docMk/>
            <pc:sldMk cId="821032585" sldId="284"/>
            <ac:picMk id="7" creationId="{7337F6B4-17DE-49F6-AB18-1F186A4C54AB}"/>
          </ac:picMkLst>
        </pc:picChg>
        <pc:picChg chg="add del mod">
          <ac:chgData name="Lock, Abraham Jun Jiang" userId="8470de9d-8550-4da9-a839-2dff568e6875" providerId="ADAL" clId="{FA0B964C-C780-41F0-BCD7-DE587FF6D485}" dt="2022-11-06T02:05:18.150" v="1242" actId="478"/>
          <ac:picMkLst>
            <pc:docMk/>
            <pc:sldMk cId="821032585" sldId="284"/>
            <ac:picMk id="9" creationId="{162E219B-0644-4FC1-8675-514E4622D8E3}"/>
          </ac:picMkLst>
        </pc:picChg>
        <pc:picChg chg="add mod">
          <ac:chgData name="Lock, Abraham Jun Jiang" userId="8470de9d-8550-4da9-a839-2dff568e6875" providerId="ADAL" clId="{FA0B964C-C780-41F0-BCD7-DE587FF6D485}" dt="2022-11-06T02:05:20.386" v="1244" actId="1076"/>
          <ac:picMkLst>
            <pc:docMk/>
            <pc:sldMk cId="821032585" sldId="284"/>
            <ac:picMk id="11" creationId="{D28D2982-F7E5-474D-AC82-0584AA7F7906}"/>
          </ac:picMkLst>
        </pc:picChg>
      </pc:sldChg>
      <pc:sldChg chg="addSp delSp modSp add mod">
        <pc:chgData name="Lock, Abraham Jun Jiang" userId="8470de9d-8550-4da9-a839-2dff568e6875" providerId="ADAL" clId="{FA0B964C-C780-41F0-BCD7-DE587FF6D485}" dt="2022-11-07T08:46:39.615" v="1957" actId="113"/>
        <pc:sldMkLst>
          <pc:docMk/>
          <pc:sldMk cId="1216451337" sldId="285"/>
        </pc:sldMkLst>
        <pc:spChg chg="mod">
          <ac:chgData name="Lock, Abraham Jun Jiang" userId="8470de9d-8550-4da9-a839-2dff568e6875" providerId="ADAL" clId="{FA0B964C-C780-41F0-BCD7-DE587FF6D485}" dt="2022-11-05T14:59:15.835" v="1218" actId="207"/>
          <ac:spMkLst>
            <pc:docMk/>
            <pc:sldMk cId="1216451337" sldId="285"/>
            <ac:spMk id="2" creationId="{E025AA8D-F740-48DC-A1C7-F08D264903C8}"/>
          </ac:spMkLst>
        </pc:spChg>
        <pc:spChg chg="mod">
          <ac:chgData name="Lock, Abraham Jun Jiang" userId="8470de9d-8550-4da9-a839-2dff568e6875" providerId="ADAL" clId="{FA0B964C-C780-41F0-BCD7-DE587FF6D485}" dt="2022-11-07T08:46:39.615" v="1957" actId="113"/>
          <ac:spMkLst>
            <pc:docMk/>
            <pc:sldMk cId="1216451337" sldId="285"/>
            <ac:spMk id="4" creationId="{8BD89BDB-9781-4F90-9F7F-FC066FF45FC5}"/>
          </ac:spMkLst>
        </pc:spChg>
        <pc:spChg chg="mod">
          <ac:chgData name="Lock, Abraham Jun Jiang" userId="8470de9d-8550-4da9-a839-2dff568e6875" providerId="ADAL" clId="{FA0B964C-C780-41F0-BCD7-DE587FF6D485}" dt="2022-11-05T16:41:34.259" v="1229" actId="20577"/>
          <ac:spMkLst>
            <pc:docMk/>
            <pc:sldMk cId="1216451337" sldId="285"/>
            <ac:spMk id="5" creationId="{EEA86890-E927-449F-9E01-90993AADB655}"/>
          </ac:spMkLst>
        </pc:spChg>
        <pc:spChg chg="add mod">
          <ac:chgData name="Lock, Abraham Jun Jiang" userId="8470de9d-8550-4da9-a839-2dff568e6875" providerId="ADAL" clId="{FA0B964C-C780-41F0-BCD7-DE587FF6D485}" dt="2022-11-06T02:05:57.727" v="1253" actId="1076"/>
          <ac:spMkLst>
            <pc:docMk/>
            <pc:sldMk cId="1216451337" sldId="285"/>
            <ac:spMk id="10" creationId="{D5FEFC2E-8DF2-43A7-8E31-8DAA80AE7FC5}"/>
          </ac:spMkLst>
        </pc:spChg>
        <pc:picChg chg="add del mod">
          <ac:chgData name="Lock, Abraham Jun Jiang" userId="8470de9d-8550-4da9-a839-2dff568e6875" providerId="ADAL" clId="{FA0B964C-C780-41F0-BCD7-DE587FF6D485}" dt="2022-11-06T02:05:34.412" v="1245" actId="478"/>
          <ac:picMkLst>
            <pc:docMk/>
            <pc:sldMk cId="1216451337" sldId="285"/>
            <ac:picMk id="6" creationId="{DB11EDD5-8B40-43C1-AD4A-5AED03AB569A}"/>
          </ac:picMkLst>
        </pc:picChg>
        <pc:picChg chg="add mod">
          <ac:chgData name="Lock, Abraham Jun Jiang" userId="8470de9d-8550-4da9-a839-2dff568e6875" providerId="ADAL" clId="{FA0B964C-C780-41F0-BCD7-DE587FF6D485}" dt="2022-11-07T08:46:27.565" v="1951" actId="1076"/>
          <ac:picMkLst>
            <pc:docMk/>
            <pc:sldMk cId="1216451337" sldId="285"/>
            <ac:picMk id="8" creationId="{7A88FC93-B11B-46C9-8C71-531AA3584375}"/>
          </ac:picMkLst>
        </pc:picChg>
        <pc:picChg chg="del mod">
          <ac:chgData name="Lock, Abraham Jun Jiang" userId="8470de9d-8550-4da9-a839-2dff568e6875" providerId="ADAL" clId="{FA0B964C-C780-41F0-BCD7-DE587FF6D485}" dt="2022-11-05T16:41:29.527" v="1226" actId="478"/>
          <ac:picMkLst>
            <pc:docMk/>
            <pc:sldMk cId="1216451337" sldId="285"/>
            <ac:picMk id="9" creationId="{162E219B-0644-4FC1-8675-514E4622D8E3}"/>
          </ac:picMkLst>
        </pc:picChg>
      </pc:sldChg>
      <pc:sldChg chg="addSp delSp modSp add mod">
        <pc:chgData name="Lock, Abraham Jun Jiang" userId="8470de9d-8550-4da9-a839-2dff568e6875" providerId="ADAL" clId="{FA0B964C-C780-41F0-BCD7-DE587FF6D485}" dt="2022-11-07T08:47:16.890" v="1966" actId="207"/>
        <pc:sldMkLst>
          <pc:docMk/>
          <pc:sldMk cId="1415032021" sldId="286"/>
        </pc:sldMkLst>
        <pc:spChg chg="mod">
          <ac:chgData name="Lock, Abraham Jun Jiang" userId="8470de9d-8550-4da9-a839-2dff568e6875" providerId="ADAL" clId="{FA0B964C-C780-41F0-BCD7-DE587FF6D485}" dt="2022-11-06T13:51:15.884" v="1282" actId="207"/>
          <ac:spMkLst>
            <pc:docMk/>
            <pc:sldMk cId="1415032021" sldId="286"/>
            <ac:spMk id="2" creationId="{E025AA8D-F740-48DC-A1C7-F08D264903C8}"/>
          </ac:spMkLst>
        </pc:spChg>
        <pc:spChg chg="mod">
          <ac:chgData name="Lock, Abraham Jun Jiang" userId="8470de9d-8550-4da9-a839-2dff568e6875" providerId="ADAL" clId="{FA0B964C-C780-41F0-BCD7-DE587FF6D485}" dt="2022-11-07T08:47:16.890" v="1966" actId="207"/>
          <ac:spMkLst>
            <pc:docMk/>
            <pc:sldMk cId="1415032021" sldId="286"/>
            <ac:spMk id="4" creationId="{8BD89BDB-9781-4F90-9F7F-FC066FF45FC5}"/>
          </ac:spMkLst>
        </pc:spChg>
        <pc:spChg chg="mod">
          <ac:chgData name="Lock, Abraham Jun Jiang" userId="8470de9d-8550-4da9-a839-2dff568e6875" providerId="ADAL" clId="{FA0B964C-C780-41F0-BCD7-DE587FF6D485}" dt="2022-11-06T14:32:23.463" v="1315" actId="1076"/>
          <ac:spMkLst>
            <pc:docMk/>
            <pc:sldMk cId="1415032021" sldId="286"/>
            <ac:spMk id="5" creationId="{EEA86890-E927-449F-9E01-90993AADB655}"/>
          </ac:spMkLst>
        </pc:spChg>
        <pc:spChg chg="del">
          <ac:chgData name="Lock, Abraham Jun Jiang" userId="8470de9d-8550-4da9-a839-2dff568e6875" providerId="ADAL" clId="{FA0B964C-C780-41F0-BCD7-DE587FF6D485}" dt="2022-11-06T13:52:21.904" v="1298" actId="478"/>
          <ac:spMkLst>
            <pc:docMk/>
            <pc:sldMk cId="1415032021" sldId="286"/>
            <ac:spMk id="10" creationId="{D5FEFC2E-8DF2-43A7-8E31-8DAA80AE7FC5}"/>
          </ac:spMkLst>
        </pc:spChg>
        <pc:spChg chg="add mod">
          <ac:chgData name="Lock, Abraham Jun Jiang" userId="8470de9d-8550-4da9-a839-2dff568e6875" providerId="ADAL" clId="{FA0B964C-C780-41F0-BCD7-DE587FF6D485}" dt="2022-11-06T14:32:41.149" v="1321" actId="1076"/>
          <ac:spMkLst>
            <pc:docMk/>
            <pc:sldMk cId="1415032021" sldId="286"/>
            <ac:spMk id="11" creationId="{341B2545-0755-4163-8CA1-03F82B766DC3}"/>
          </ac:spMkLst>
        </pc:spChg>
        <pc:spChg chg="add mod">
          <ac:chgData name="Lock, Abraham Jun Jiang" userId="8470de9d-8550-4da9-a839-2dff568e6875" providerId="ADAL" clId="{FA0B964C-C780-41F0-BCD7-DE587FF6D485}" dt="2022-11-06T14:32:58.907" v="1328" actId="14100"/>
          <ac:spMkLst>
            <pc:docMk/>
            <pc:sldMk cId="1415032021" sldId="286"/>
            <ac:spMk id="12" creationId="{432188DC-CFD7-4716-9EF0-92CC437D5D39}"/>
          </ac:spMkLst>
        </pc:spChg>
        <pc:picChg chg="add del mod">
          <ac:chgData name="Lock, Abraham Jun Jiang" userId="8470de9d-8550-4da9-a839-2dff568e6875" providerId="ADAL" clId="{FA0B964C-C780-41F0-BCD7-DE587FF6D485}" dt="2022-11-06T14:31:36.168" v="1302" actId="478"/>
          <ac:picMkLst>
            <pc:docMk/>
            <pc:sldMk cId="1415032021" sldId="286"/>
            <ac:picMk id="6" creationId="{5C98CBEF-307B-47DF-90CC-BC60CDA99067}"/>
          </ac:picMkLst>
        </pc:picChg>
        <pc:picChg chg="del mod">
          <ac:chgData name="Lock, Abraham Jun Jiang" userId="8470de9d-8550-4da9-a839-2dff568e6875" providerId="ADAL" clId="{FA0B964C-C780-41F0-BCD7-DE587FF6D485}" dt="2022-11-06T13:52:23.567" v="1299" actId="478"/>
          <ac:picMkLst>
            <pc:docMk/>
            <pc:sldMk cId="1415032021" sldId="286"/>
            <ac:picMk id="8" creationId="{7A88FC93-B11B-46C9-8C71-531AA3584375}"/>
          </ac:picMkLst>
        </pc:picChg>
        <pc:picChg chg="add mod">
          <ac:chgData name="Lock, Abraham Jun Jiang" userId="8470de9d-8550-4da9-a839-2dff568e6875" providerId="ADAL" clId="{FA0B964C-C780-41F0-BCD7-DE587FF6D485}" dt="2022-11-06T14:31:52.141" v="1310" actId="1076"/>
          <ac:picMkLst>
            <pc:docMk/>
            <pc:sldMk cId="1415032021" sldId="286"/>
            <ac:picMk id="9" creationId="{D27F5C35-5DF7-4632-A0B6-4D5340BE4568}"/>
          </ac:picMkLst>
        </pc:picChg>
      </pc:sldChg>
      <pc:sldChg chg="new del">
        <pc:chgData name="Lock, Abraham Jun Jiang" userId="8470de9d-8550-4da9-a839-2dff568e6875" providerId="ADAL" clId="{FA0B964C-C780-41F0-BCD7-DE587FF6D485}" dt="2022-11-06T14:37:55.197" v="1378" actId="680"/>
        <pc:sldMkLst>
          <pc:docMk/>
          <pc:sldMk cId="534486733" sldId="287"/>
        </pc:sldMkLst>
      </pc:sldChg>
      <pc:sldChg chg="add">
        <pc:chgData name="Lock, Abraham Jun Jiang" userId="8470de9d-8550-4da9-a839-2dff568e6875" providerId="ADAL" clId="{FA0B964C-C780-41F0-BCD7-DE587FF6D485}" dt="2022-11-06T14:37:59.638" v="1379"/>
        <pc:sldMkLst>
          <pc:docMk/>
          <pc:sldMk cId="2921885435" sldId="287"/>
        </pc:sldMkLst>
      </pc:sldChg>
      <pc:sldChg chg="addSp delSp modSp add mod ord">
        <pc:chgData name="Lock, Abraham Jun Jiang" userId="8470de9d-8550-4da9-a839-2dff568e6875" providerId="ADAL" clId="{FA0B964C-C780-41F0-BCD7-DE587FF6D485}" dt="2022-11-07T05:38:21.313" v="1947" actId="20577"/>
        <pc:sldMkLst>
          <pc:docMk/>
          <pc:sldMk cId="934099470" sldId="288"/>
        </pc:sldMkLst>
        <pc:spChg chg="del">
          <ac:chgData name="Lock, Abraham Jun Jiang" userId="8470de9d-8550-4da9-a839-2dff568e6875" providerId="ADAL" clId="{FA0B964C-C780-41F0-BCD7-DE587FF6D485}" dt="2022-11-07T02:57:02.876" v="1532" actId="478"/>
          <ac:spMkLst>
            <pc:docMk/>
            <pc:sldMk cId="934099470" sldId="288"/>
            <ac:spMk id="2" creationId="{0F49FF44-A3F0-4F82-9DE6-661495988C70}"/>
          </ac:spMkLst>
        </pc:spChg>
        <pc:spChg chg="mod">
          <ac:chgData name="Lock, Abraham Jun Jiang" userId="8470de9d-8550-4da9-a839-2dff568e6875" providerId="ADAL" clId="{FA0B964C-C780-41F0-BCD7-DE587FF6D485}" dt="2022-11-07T02:56:57.778" v="1530" actId="207"/>
          <ac:spMkLst>
            <pc:docMk/>
            <pc:sldMk cId="934099470" sldId="288"/>
            <ac:spMk id="3" creationId="{C73CEA34-D58A-4043-B6C3-01C731D5738B}"/>
          </ac:spMkLst>
        </pc:spChg>
        <pc:spChg chg="mod">
          <ac:chgData name="Lock, Abraham Jun Jiang" userId="8470de9d-8550-4da9-a839-2dff568e6875" providerId="ADAL" clId="{FA0B964C-C780-41F0-BCD7-DE587FF6D485}" dt="2022-11-07T03:10:28.575" v="1930" actId="20577"/>
          <ac:spMkLst>
            <pc:docMk/>
            <pc:sldMk cId="934099470" sldId="288"/>
            <ac:spMk id="4" creationId="{8BD89BDB-9781-4F90-9F7F-FC066FF45FC5}"/>
          </ac:spMkLst>
        </pc:spChg>
        <pc:spChg chg="add mod">
          <ac:chgData name="Lock, Abraham Jun Jiang" userId="8470de9d-8550-4da9-a839-2dff568e6875" providerId="ADAL" clId="{FA0B964C-C780-41F0-BCD7-DE587FF6D485}" dt="2022-11-07T05:37:57.028" v="1936" actId="14100"/>
          <ac:spMkLst>
            <pc:docMk/>
            <pc:sldMk cId="934099470" sldId="288"/>
            <ac:spMk id="11" creationId="{97644624-AC0B-44FB-9E47-8A461856EF98}"/>
          </ac:spMkLst>
        </pc:spChg>
        <pc:spChg chg="add mod">
          <ac:chgData name="Lock, Abraham Jun Jiang" userId="8470de9d-8550-4da9-a839-2dff568e6875" providerId="ADAL" clId="{FA0B964C-C780-41F0-BCD7-DE587FF6D485}" dt="2022-11-07T05:38:21.313" v="1947" actId="20577"/>
          <ac:spMkLst>
            <pc:docMk/>
            <pc:sldMk cId="934099470" sldId="288"/>
            <ac:spMk id="12" creationId="{10554B73-6913-42DF-8D31-6781539361AA}"/>
          </ac:spMkLst>
        </pc:spChg>
        <pc:picChg chg="add del mod">
          <ac:chgData name="Lock, Abraham Jun Jiang" userId="8470de9d-8550-4da9-a839-2dff568e6875" providerId="ADAL" clId="{FA0B964C-C780-41F0-BCD7-DE587FF6D485}" dt="2022-11-07T03:01:26.346" v="1542" actId="478"/>
          <ac:picMkLst>
            <pc:docMk/>
            <pc:sldMk cId="934099470" sldId="288"/>
            <ac:picMk id="6" creationId="{EC695E81-9EDB-47E8-BC09-268DCD78EFC1}"/>
          </ac:picMkLst>
        </pc:picChg>
        <pc:picChg chg="add mod">
          <ac:chgData name="Lock, Abraham Jun Jiang" userId="8470de9d-8550-4da9-a839-2dff568e6875" providerId="ADAL" clId="{FA0B964C-C780-41F0-BCD7-DE587FF6D485}" dt="2022-11-07T03:07:34.315" v="1791" actId="1076"/>
          <ac:picMkLst>
            <pc:docMk/>
            <pc:sldMk cId="934099470" sldId="288"/>
            <ac:picMk id="8" creationId="{EB4C0059-6F88-4CEF-8F03-5800672420DB}"/>
          </ac:picMkLst>
        </pc:picChg>
        <pc:picChg chg="add mod">
          <ac:chgData name="Lock, Abraham Jun Jiang" userId="8470de9d-8550-4da9-a839-2dff568e6875" providerId="ADAL" clId="{FA0B964C-C780-41F0-BCD7-DE587FF6D485}" dt="2022-11-07T03:02:47.366" v="1564" actId="1076"/>
          <ac:picMkLst>
            <pc:docMk/>
            <pc:sldMk cId="934099470" sldId="288"/>
            <ac:picMk id="10" creationId="{A8C79EB4-C2F8-40DA-933A-B46D94B7E910}"/>
          </ac:picMkLst>
        </pc:picChg>
        <pc:picChg chg="del">
          <ac:chgData name="Lock, Abraham Jun Jiang" userId="8470de9d-8550-4da9-a839-2dff568e6875" providerId="ADAL" clId="{FA0B964C-C780-41F0-BCD7-DE587FF6D485}" dt="2022-11-07T02:57:00.649" v="1531" actId="478"/>
          <ac:picMkLst>
            <pc:docMk/>
            <pc:sldMk cId="934099470" sldId="288"/>
            <ac:picMk id="13" creationId="{27438952-EC62-423A-BEED-BBEFC98CDE90}"/>
          </ac:picMkLst>
        </pc:picChg>
      </pc:sldChg>
      <pc:sldChg chg="add del">
        <pc:chgData name="Lock, Abraham Jun Jiang" userId="8470de9d-8550-4da9-a839-2dff568e6875" providerId="ADAL" clId="{FA0B964C-C780-41F0-BCD7-DE587FF6D485}" dt="2022-11-06T14:37:54.730" v="1377"/>
        <pc:sldMkLst>
          <pc:docMk/>
          <pc:sldMk cId="1461251157" sldId="288"/>
        </pc:sldMkLst>
      </pc:sldChg>
      <pc:sldChg chg="new del">
        <pc:chgData name="Lock, Abraham Jun Jiang" userId="8470de9d-8550-4da9-a839-2dff568e6875" providerId="ADAL" clId="{FA0B964C-C780-41F0-BCD7-DE587FF6D485}" dt="2022-11-07T02:55:42.555" v="1500" actId="680"/>
        <pc:sldMkLst>
          <pc:docMk/>
          <pc:sldMk cId="1681892023" sldId="288"/>
        </pc:sldMkLst>
      </pc:sldChg>
      <pc:sldChg chg="modSp add mod ord">
        <pc:chgData name="Lock, Abraham Jun Jiang" userId="8470de9d-8550-4da9-a839-2dff568e6875" providerId="ADAL" clId="{FA0B964C-C780-41F0-BCD7-DE587FF6D485}" dt="2022-11-07T08:53:38.312" v="2300" actId="313"/>
        <pc:sldMkLst>
          <pc:docMk/>
          <pc:sldMk cId="1902180637" sldId="289"/>
        </pc:sldMkLst>
        <pc:spChg chg="mod">
          <ac:chgData name="Lock, Abraham Jun Jiang" userId="8470de9d-8550-4da9-a839-2dff568e6875" providerId="ADAL" clId="{FA0B964C-C780-41F0-BCD7-DE587FF6D485}" dt="2022-11-07T08:53:38.312" v="2300" actId="313"/>
          <ac:spMkLst>
            <pc:docMk/>
            <pc:sldMk cId="1902180637" sldId="289"/>
            <ac:spMk id="2" creationId="{541F3A54-D574-4608-9B9F-E16C97DB419E}"/>
          </ac:spMkLst>
        </pc:spChg>
        <pc:spChg chg="mod">
          <ac:chgData name="Lock, Abraham Jun Jiang" userId="8470de9d-8550-4da9-a839-2dff568e6875" providerId="ADAL" clId="{FA0B964C-C780-41F0-BCD7-DE587FF6D485}" dt="2022-11-07T08:52:36.576" v="2210" actId="20577"/>
          <ac:spMkLst>
            <pc:docMk/>
            <pc:sldMk cId="1902180637" sldId="289"/>
            <ac:spMk id="3" creationId="{B19DA0E7-4737-48CF-BB4E-5DC7A4C32C66}"/>
          </ac:spMkLst>
        </pc:spChg>
      </pc:sldChg>
      <pc:sldChg chg="addSp delSp modSp add mod ord">
        <pc:chgData name="Lock, Abraham Jun Jiang" userId="8470de9d-8550-4da9-a839-2dff568e6875" providerId="ADAL" clId="{FA0B964C-C780-41F0-BCD7-DE587FF6D485}" dt="2022-11-08T13:52:34.208" v="2434" actId="1076"/>
        <pc:sldMkLst>
          <pc:docMk/>
          <pc:sldMk cId="1588426921" sldId="290"/>
        </pc:sldMkLst>
        <pc:spChg chg="mod">
          <ac:chgData name="Lock, Abraham Jun Jiang" userId="8470de9d-8550-4da9-a839-2dff568e6875" providerId="ADAL" clId="{FA0B964C-C780-41F0-BCD7-DE587FF6D485}" dt="2022-11-08T13:46:49.872" v="2389" actId="1076"/>
          <ac:spMkLst>
            <pc:docMk/>
            <pc:sldMk cId="1588426921" sldId="290"/>
            <ac:spMk id="2" creationId="{E025AA8D-F740-48DC-A1C7-F08D264903C8}"/>
          </ac:spMkLst>
        </pc:spChg>
        <pc:spChg chg="mod">
          <ac:chgData name="Lock, Abraham Jun Jiang" userId="8470de9d-8550-4da9-a839-2dff568e6875" providerId="ADAL" clId="{FA0B964C-C780-41F0-BCD7-DE587FF6D485}" dt="2022-11-08T13:47:45.671" v="2418" actId="20577"/>
          <ac:spMkLst>
            <pc:docMk/>
            <pc:sldMk cId="1588426921" sldId="290"/>
            <ac:spMk id="4" creationId="{8BD89BDB-9781-4F90-9F7F-FC066FF45FC5}"/>
          </ac:spMkLst>
        </pc:spChg>
        <pc:spChg chg="del">
          <ac:chgData name="Lock, Abraham Jun Jiang" userId="8470de9d-8550-4da9-a839-2dff568e6875" providerId="ADAL" clId="{FA0B964C-C780-41F0-BCD7-DE587FF6D485}" dt="2022-11-07T09:15:38.030" v="2308" actId="478"/>
          <ac:spMkLst>
            <pc:docMk/>
            <pc:sldMk cId="1588426921" sldId="290"/>
            <ac:spMk id="5" creationId="{EEA86890-E927-449F-9E01-90993AADB655}"/>
          </ac:spMkLst>
        </pc:spChg>
        <pc:spChg chg="add mod">
          <ac:chgData name="Lock, Abraham Jun Jiang" userId="8470de9d-8550-4da9-a839-2dff568e6875" providerId="ADAL" clId="{FA0B964C-C780-41F0-BCD7-DE587FF6D485}" dt="2022-11-08T13:47:58.962" v="2423" actId="1076"/>
          <ac:spMkLst>
            <pc:docMk/>
            <pc:sldMk cId="1588426921" sldId="290"/>
            <ac:spMk id="10" creationId="{E62A3E29-EAD8-4F7C-B992-6D64D308351A}"/>
          </ac:spMkLst>
        </pc:spChg>
        <pc:spChg chg="del">
          <ac:chgData name="Lock, Abraham Jun Jiang" userId="8470de9d-8550-4da9-a839-2dff568e6875" providerId="ADAL" clId="{FA0B964C-C780-41F0-BCD7-DE587FF6D485}" dt="2022-11-07T09:15:39.738" v="2310" actId="478"/>
          <ac:spMkLst>
            <pc:docMk/>
            <pc:sldMk cId="1588426921" sldId="290"/>
            <ac:spMk id="11" creationId="{341B2545-0755-4163-8CA1-03F82B766DC3}"/>
          </ac:spMkLst>
        </pc:spChg>
        <pc:spChg chg="del">
          <ac:chgData name="Lock, Abraham Jun Jiang" userId="8470de9d-8550-4da9-a839-2dff568e6875" providerId="ADAL" clId="{FA0B964C-C780-41F0-BCD7-DE587FF6D485}" dt="2022-11-07T09:15:40.412" v="2311" actId="478"/>
          <ac:spMkLst>
            <pc:docMk/>
            <pc:sldMk cId="1588426921" sldId="290"/>
            <ac:spMk id="12" creationId="{432188DC-CFD7-4716-9EF0-92CC437D5D39}"/>
          </ac:spMkLst>
        </pc:spChg>
        <pc:picChg chg="add del mod">
          <ac:chgData name="Lock, Abraham Jun Jiang" userId="8470de9d-8550-4da9-a839-2dff568e6875" providerId="ADAL" clId="{FA0B964C-C780-41F0-BCD7-DE587FF6D485}" dt="2022-11-08T13:28:24.142" v="2370" actId="478"/>
          <ac:picMkLst>
            <pc:docMk/>
            <pc:sldMk cId="1588426921" sldId="290"/>
            <ac:picMk id="6" creationId="{7AEB3EF2-81C9-445C-A404-C803695B90A3}"/>
          </ac:picMkLst>
        </pc:picChg>
        <pc:picChg chg="add del mod">
          <ac:chgData name="Lock, Abraham Jun Jiang" userId="8470de9d-8550-4da9-a839-2dff568e6875" providerId="ADAL" clId="{FA0B964C-C780-41F0-BCD7-DE587FF6D485}" dt="2022-11-08T13:52:30.076" v="2431" actId="478"/>
          <ac:picMkLst>
            <pc:docMk/>
            <pc:sldMk cId="1588426921" sldId="290"/>
            <ac:picMk id="8" creationId="{E4863182-DF8B-435A-B2F3-2B2CA5D3EF71}"/>
          </ac:picMkLst>
        </pc:picChg>
        <pc:picChg chg="del">
          <ac:chgData name="Lock, Abraham Jun Jiang" userId="8470de9d-8550-4da9-a839-2dff568e6875" providerId="ADAL" clId="{FA0B964C-C780-41F0-BCD7-DE587FF6D485}" dt="2022-11-07T09:15:38.850" v="2309" actId="478"/>
          <ac:picMkLst>
            <pc:docMk/>
            <pc:sldMk cId="1588426921" sldId="290"/>
            <ac:picMk id="9" creationId="{D27F5C35-5DF7-4632-A0B6-4D5340BE4568}"/>
          </ac:picMkLst>
        </pc:picChg>
        <pc:picChg chg="add mod">
          <ac:chgData name="Lock, Abraham Jun Jiang" userId="8470de9d-8550-4da9-a839-2dff568e6875" providerId="ADAL" clId="{FA0B964C-C780-41F0-BCD7-DE587FF6D485}" dt="2022-11-08T13:52:34.208" v="2434" actId="1076"/>
          <ac:picMkLst>
            <pc:docMk/>
            <pc:sldMk cId="1588426921" sldId="290"/>
            <ac:picMk id="14" creationId="{3A939D11-202E-486D-93BC-93CAC23CAD93}"/>
          </ac:picMkLst>
        </pc:picChg>
      </pc:sldChg>
      <pc:sldChg chg="add del">
        <pc:chgData name="Lock, Abraham Jun Jiang" userId="8470de9d-8550-4da9-a839-2dff568e6875" providerId="ADAL" clId="{FA0B964C-C780-41F0-BCD7-DE587FF6D485}" dt="2022-11-07T09:15:32.189" v="2304"/>
        <pc:sldMkLst>
          <pc:docMk/>
          <pc:sldMk cId="3669912698" sldId="290"/>
        </pc:sldMkLst>
      </pc:sldChg>
      <pc:sldChg chg="addSp modSp new mod">
        <pc:chgData name="Lock, Abraham Jun Jiang" userId="8470de9d-8550-4da9-a839-2dff568e6875" providerId="ADAL" clId="{FA0B964C-C780-41F0-BCD7-DE587FF6D485}" dt="2022-11-08T23:11:37.036" v="2895" actId="20577"/>
        <pc:sldMkLst>
          <pc:docMk/>
          <pc:sldMk cId="2903187678" sldId="291"/>
        </pc:sldMkLst>
        <pc:spChg chg="mod">
          <ac:chgData name="Lock, Abraham Jun Jiang" userId="8470de9d-8550-4da9-a839-2dff568e6875" providerId="ADAL" clId="{FA0B964C-C780-41F0-BCD7-DE587FF6D485}" dt="2022-11-08T13:50:25.931" v="2428" actId="1076"/>
          <ac:spMkLst>
            <pc:docMk/>
            <pc:sldMk cId="2903187678" sldId="291"/>
            <ac:spMk id="2" creationId="{85E09BB7-CB4C-4751-9BF5-B8A7D2D98CBC}"/>
          </ac:spMkLst>
        </pc:spChg>
        <pc:spChg chg="add mod">
          <ac:chgData name="Lock, Abraham Jun Jiang" userId="8470de9d-8550-4da9-a839-2dff568e6875" providerId="ADAL" clId="{FA0B964C-C780-41F0-BCD7-DE587FF6D485}" dt="2022-11-08T23:11:37.036" v="2895" actId="20577"/>
          <ac:spMkLst>
            <pc:docMk/>
            <pc:sldMk cId="2903187678" sldId="291"/>
            <ac:spMk id="3" creationId="{7133D591-9D6B-422B-A0F1-30E54D845295}"/>
          </ac:spMkLst>
        </pc:spChg>
      </pc:sldChg>
      <pc:sldChg chg="addSp delSp modSp new mod">
        <pc:chgData name="Lock, Abraham Jun Jiang" userId="8470de9d-8550-4da9-a839-2dff568e6875" providerId="ADAL" clId="{FA0B964C-C780-41F0-BCD7-DE587FF6D485}" dt="2022-11-08T14:39:31.366" v="2676" actId="1076"/>
        <pc:sldMkLst>
          <pc:docMk/>
          <pc:sldMk cId="1679448765" sldId="292"/>
        </pc:sldMkLst>
        <pc:spChg chg="del">
          <ac:chgData name="Lock, Abraham Jun Jiang" userId="8470de9d-8550-4da9-a839-2dff568e6875" providerId="ADAL" clId="{FA0B964C-C780-41F0-BCD7-DE587FF6D485}" dt="2022-11-08T13:51:18.616" v="2430" actId="478"/>
          <ac:spMkLst>
            <pc:docMk/>
            <pc:sldMk cId="1679448765" sldId="292"/>
            <ac:spMk id="2" creationId="{42E31D57-780D-4069-831B-3E582CF01EA4}"/>
          </ac:spMkLst>
        </pc:spChg>
        <pc:spChg chg="add del">
          <ac:chgData name="Lock, Abraham Jun Jiang" userId="8470de9d-8550-4da9-a839-2dff568e6875" providerId="ADAL" clId="{FA0B964C-C780-41F0-BCD7-DE587FF6D485}" dt="2022-11-08T14:35:39.206" v="2446" actId="22"/>
          <ac:spMkLst>
            <pc:docMk/>
            <pc:sldMk cId="1679448765" sldId="292"/>
            <ac:spMk id="8" creationId="{43F7F2C0-19CE-4603-839E-A87180C16D67}"/>
          </ac:spMkLst>
        </pc:spChg>
        <pc:spChg chg="add mod">
          <ac:chgData name="Lock, Abraham Jun Jiang" userId="8470de9d-8550-4da9-a839-2dff568e6875" providerId="ADAL" clId="{FA0B964C-C780-41F0-BCD7-DE587FF6D485}" dt="2022-11-08T14:39:31.366" v="2676" actId="1076"/>
          <ac:spMkLst>
            <pc:docMk/>
            <pc:sldMk cId="1679448765" sldId="292"/>
            <ac:spMk id="9" creationId="{10C9629C-D759-49AF-BF51-E83E80D8CC7A}"/>
          </ac:spMkLst>
        </pc:spChg>
        <pc:spChg chg="add mod">
          <ac:chgData name="Lock, Abraham Jun Jiang" userId="8470de9d-8550-4da9-a839-2dff568e6875" providerId="ADAL" clId="{FA0B964C-C780-41F0-BCD7-DE587FF6D485}" dt="2022-11-08T14:38:47.650" v="2575" actId="20577"/>
          <ac:spMkLst>
            <pc:docMk/>
            <pc:sldMk cId="1679448765" sldId="292"/>
            <ac:spMk id="11" creationId="{AFA60A11-9535-44F6-B919-778845053429}"/>
          </ac:spMkLst>
        </pc:spChg>
        <pc:picChg chg="add del mod">
          <ac:chgData name="Lock, Abraham Jun Jiang" userId="8470de9d-8550-4da9-a839-2dff568e6875" providerId="ADAL" clId="{FA0B964C-C780-41F0-BCD7-DE587FF6D485}" dt="2022-11-08T14:34:49.013" v="2439" actId="478"/>
          <ac:picMkLst>
            <pc:docMk/>
            <pc:sldMk cId="1679448765" sldId="292"/>
            <ac:picMk id="4" creationId="{2B1C113C-BD62-4404-A7A4-669C813136D1}"/>
          </ac:picMkLst>
        </pc:picChg>
        <pc:picChg chg="add mod">
          <ac:chgData name="Lock, Abraham Jun Jiang" userId="8470de9d-8550-4da9-a839-2dff568e6875" providerId="ADAL" clId="{FA0B964C-C780-41F0-BCD7-DE587FF6D485}" dt="2022-11-08T14:34:57.032" v="2444" actId="1076"/>
          <ac:picMkLst>
            <pc:docMk/>
            <pc:sldMk cId="1679448765" sldId="292"/>
            <ac:picMk id="6" creationId="{997C2F16-B5B1-4B66-AD7F-69D7647DE226}"/>
          </ac:picMkLst>
        </pc:picChg>
        <pc:picChg chg="add mod">
          <ac:chgData name="Lock, Abraham Jun Jiang" userId="8470de9d-8550-4da9-a839-2dff568e6875" providerId="ADAL" clId="{FA0B964C-C780-41F0-BCD7-DE587FF6D485}" dt="2022-11-08T14:37:53.054" v="2504" actId="1076"/>
          <ac:picMkLst>
            <pc:docMk/>
            <pc:sldMk cId="1679448765" sldId="292"/>
            <ac:picMk id="10" creationId="{FE7A4CF8-4CC1-485F-92F0-41D2CAA1781B}"/>
          </ac:picMkLst>
        </pc:picChg>
      </pc:sldChg>
      <pc:sldChg chg="addSp new mod">
        <pc:chgData name="Lock, Abraham Jun Jiang" userId="8470de9d-8550-4da9-a839-2dff568e6875" providerId="ADAL" clId="{FA0B964C-C780-41F0-BCD7-DE587FF6D485}" dt="2022-11-08T23:06:02.150" v="2784" actId="22"/>
        <pc:sldMkLst>
          <pc:docMk/>
          <pc:sldMk cId="178787146" sldId="293"/>
        </pc:sldMkLst>
        <pc:picChg chg="add">
          <ac:chgData name="Lock, Abraham Jun Jiang" userId="8470de9d-8550-4da9-a839-2dff568e6875" providerId="ADAL" clId="{FA0B964C-C780-41F0-BCD7-DE587FF6D485}" dt="2022-11-08T23:06:02.150" v="2784" actId="22"/>
          <ac:picMkLst>
            <pc:docMk/>
            <pc:sldMk cId="178787146" sldId="293"/>
            <ac:picMk id="4" creationId="{77A1B987-DD04-4755-886F-45C66172A36F}"/>
          </ac:picMkLst>
        </pc:picChg>
      </pc:sldChg>
    </pc:docChg>
  </pc:docChgLst>
  <pc:docChgLst>
    <pc:chgData name="Lock, Abraham Jun Jiang" userId="8470de9d-8550-4da9-a839-2dff568e6875" providerId="ADAL" clId="{2B957A3F-0DEB-4A43-A80D-A03848F987E6}"/>
    <pc:docChg chg="undo custSel addSld delSld modSld sldOrd modSection">
      <pc:chgData name="Lock, Abraham Jun Jiang" userId="8470de9d-8550-4da9-a839-2dff568e6875" providerId="ADAL" clId="{2B957A3F-0DEB-4A43-A80D-A03848F987E6}" dt="2022-11-15T07:00:48.035" v="90" actId="478"/>
      <pc:docMkLst>
        <pc:docMk/>
      </pc:docMkLst>
      <pc:sldChg chg="addSp delSp del mod">
        <pc:chgData name="Lock, Abraham Jun Jiang" userId="8470de9d-8550-4da9-a839-2dff568e6875" providerId="ADAL" clId="{2B957A3F-0DEB-4A43-A80D-A03848F987E6}" dt="2022-11-15T04:13:33.332" v="6" actId="47"/>
        <pc:sldMkLst>
          <pc:docMk/>
          <pc:sldMk cId="650237794" sldId="265"/>
        </pc:sldMkLst>
        <pc:spChg chg="del">
          <ac:chgData name="Lock, Abraham Jun Jiang" userId="8470de9d-8550-4da9-a839-2dff568e6875" providerId="ADAL" clId="{2B957A3F-0DEB-4A43-A80D-A03848F987E6}" dt="2022-11-15T04:13:21.915" v="0" actId="478"/>
          <ac:spMkLst>
            <pc:docMk/>
            <pc:sldMk cId="650237794" sldId="265"/>
            <ac:spMk id="3" creationId="{D88ACB32-56A9-4D4C-9E92-EDD7FD7AC882}"/>
          </ac:spMkLst>
        </pc:spChg>
        <pc:spChg chg="add del">
          <ac:chgData name="Lock, Abraham Jun Jiang" userId="8470de9d-8550-4da9-a839-2dff568e6875" providerId="ADAL" clId="{2B957A3F-0DEB-4A43-A80D-A03848F987E6}" dt="2022-11-15T04:13:23.293" v="2" actId="22"/>
          <ac:spMkLst>
            <pc:docMk/>
            <pc:sldMk cId="650237794" sldId="265"/>
            <ac:spMk id="6" creationId="{446657E3-CEB0-4076-A97D-C79EB31ABD8D}"/>
          </ac:spMkLst>
        </pc:spChg>
        <pc:spChg chg="add del">
          <ac:chgData name="Lock, Abraham Jun Jiang" userId="8470de9d-8550-4da9-a839-2dff568e6875" providerId="ADAL" clId="{2B957A3F-0DEB-4A43-A80D-A03848F987E6}" dt="2022-11-15T04:13:27.588" v="4" actId="22"/>
          <ac:spMkLst>
            <pc:docMk/>
            <pc:sldMk cId="650237794" sldId="265"/>
            <ac:spMk id="8" creationId="{CB0A5BAC-582D-4C95-BD50-1BFD9733656B}"/>
          </ac:spMkLst>
        </pc:spChg>
      </pc:sldChg>
      <pc:sldChg chg="delSp mod">
        <pc:chgData name="Lock, Abraham Jun Jiang" userId="8470de9d-8550-4da9-a839-2dff568e6875" providerId="ADAL" clId="{2B957A3F-0DEB-4A43-A80D-A03848F987E6}" dt="2022-11-15T07:00:48.035" v="90" actId="478"/>
        <pc:sldMkLst>
          <pc:docMk/>
          <pc:sldMk cId="3083761165" sldId="269"/>
        </pc:sldMkLst>
        <pc:spChg chg="del">
          <ac:chgData name="Lock, Abraham Jun Jiang" userId="8470de9d-8550-4da9-a839-2dff568e6875" providerId="ADAL" clId="{2B957A3F-0DEB-4A43-A80D-A03848F987E6}" dt="2022-11-15T07:00:48.035" v="90" actId="478"/>
          <ac:spMkLst>
            <pc:docMk/>
            <pc:sldMk cId="3083761165" sldId="269"/>
            <ac:spMk id="24" creationId="{5F99AEB6-97AD-49B5-BEE1-BED789A834DC}"/>
          </ac:spMkLst>
        </pc:spChg>
        <pc:cxnChg chg="del">
          <ac:chgData name="Lock, Abraham Jun Jiang" userId="8470de9d-8550-4da9-a839-2dff568e6875" providerId="ADAL" clId="{2B957A3F-0DEB-4A43-A80D-A03848F987E6}" dt="2022-11-15T07:00:48.035" v="90" actId="478"/>
          <ac:cxnSpMkLst>
            <pc:docMk/>
            <pc:sldMk cId="3083761165" sldId="269"/>
            <ac:cxnSpMk id="19" creationId="{CB969883-8292-4D10-967C-E44C9E77D414}"/>
          </ac:cxnSpMkLst>
        </pc:cxnChg>
        <pc:cxnChg chg="del">
          <ac:chgData name="Lock, Abraham Jun Jiang" userId="8470de9d-8550-4da9-a839-2dff568e6875" providerId="ADAL" clId="{2B957A3F-0DEB-4A43-A80D-A03848F987E6}" dt="2022-11-15T07:00:48.035" v="90" actId="478"/>
          <ac:cxnSpMkLst>
            <pc:docMk/>
            <pc:sldMk cId="3083761165" sldId="269"/>
            <ac:cxnSpMk id="20" creationId="{15ADEE1D-9DF4-4EE6-99AE-1C6CF1AEB9D1}"/>
          </ac:cxnSpMkLst>
        </pc:cxnChg>
      </pc:sldChg>
      <pc:sldChg chg="ord">
        <pc:chgData name="Lock, Abraham Jun Jiang" userId="8470de9d-8550-4da9-a839-2dff568e6875" providerId="ADAL" clId="{2B957A3F-0DEB-4A43-A80D-A03848F987E6}" dt="2022-11-15T04:42:53.626" v="9"/>
        <pc:sldMkLst>
          <pc:docMk/>
          <pc:sldMk cId="3462485552" sldId="274"/>
        </pc:sldMkLst>
      </pc:sldChg>
      <pc:sldChg chg="addSp delSp modSp mod">
        <pc:chgData name="Lock, Abraham Jun Jiang" userId="8470de9d-8550-4da9-a839-2dff568e6875" providerId="ADAL" clId="{2B957A3F-0DEB-4A43-A80D-A03848F987E6}" dt="2022-11-15T07:00:43.397" v="89" actId="1076"/>
        <pc:sldMkLst>
          <pc:docMk/>
          <pc:sldMk cId="821032585" sldId="284"/>
        </pc:sldMkLst>
        <pc:spChg chg="add mod">
          <ac:chgData name="Lock, Abraham Jun Jiang" userId="8470de9d-8550-4da9-a839-2dff568e6875" providerId="ADAL" clId="{2B957A3F-0DEB-4A43-A80D-A03848F987E6}" dt="2022-11-15T07:00:43.397" v="89" actId="1076"/>
          <ac:spMkLst>
            <pc:docMk/>
            <pc:sldMk cId="821032585" sldId="284"/>
            <ac:spMk id="9" creationId="{D42C42F8-3C25-4547-A969-367AB27CD6CC}"/>
          </ac:spMkLst>
        </pc:spChg>
        <pc:picChg chg="add mod">
          <ac:chgData name="Lock, Abraham Jun Jiang" userId="8470de9d-8550-4da9-a839-2dff568e6875" providerId="ADAL" clId="{2B957A3F-0DEB-4A43-A80D-A03848F987E6}" dt="2022-11-15T07:00:33.883" v="87" actId="1076"/>
          <ac:picMkLst>
            <pc:docMk/>
            <pc:sldMk cId="821032585" sldId="284"/>
            <ac:picMk id="6" creationId="{18D59705-99E0-4F88-89BE-10274CE60290}"/>
          </ac:picMkLst>
        </pc:picChg>
        <pc:picChg chg="del">
          <ac:chgData name="Lock, Abraham Jun Jiang" userId="8470de9d-8550-4da9-a839-2dff568e6875" providerId="ADAL" clId="{2B957A3F-0DEB-4A43-A80D-A03848F987E6}" dt="2022-11-15T07:00:29.578" v="86" actId="478"/>
          <ac:picMkLst>
            <pc:docMk/>
            <pc:sldMk cId="821032585" sldId="284"/>
            <ac:picMk id="11" creationId="{D28D2982-F7E5-474D-AC82-0584AA7F7906}"/>
          </ac:picMkLst>
        </pc:picChg>
        <pc:cxnChg chg="add mod">
          <ac:chgData name="Lock, Abraham Jun Jiang" userId="8470de9d-8550-4da9-a839-2dff568e6875" providerId="ADAL" clId="{2B957A3F-0DEB-4A43-A80D-A03848F987E6}" dt="2022-11-15T07:00:43.397" v="89" actId="1076"/>
          <ac:cxnSpMkLst>
            <pc:docMk/>
            <pc:sldMk cId="821032585" sldId="284"/>
            <ac:cxnSpMk id="7" creationId="{61B0C342-2550-4B8D-BF56-B700187DFDE5}"/>
          </ac:cxnSpMkLst>
        </pc:cxnChg>
        <pc:cxnChg chg="add mod">
          <ac:chgData name="Lock, Abraham Jun Jiang" userId="8470de9d-8550-4da9-a839-2dff568e6875" providerId="ADAL" clId="{2B957A3F-0DEB-4A43-A80D-A03848F987E6}" dt="2022-11-15T07:00:43.397" v="89" actId="1076"/>
          <ac:cxnSpMkLst>
            <pc:docMk/>
            <pc:sldMk cId="821032585" sldId="284"/>
            <ac:cxnSpMk id="8" creationId="{0BD84B31-02E0-45A4-9365-7E596A75E3B6}"/>
          </ac:cxnSpMkLst>
        </pc:cxnChg>
      </pc:sldChg>
      <pc:sldChg chg="modSp mod">
        <pc:chgData name="Lock, Abraham Jun Jiang" userId="8470de9d-8550-4da9-a839-2dff568e6875" providerId="ADAL" clId="{2B957A3F-0DEB-4A43-A80D-A03848F987E6}" dt="2022-11-15T04:15:13.548" v="7" actId="1076"/>
        <pc:sldMkLst>
          <pc:docMk/>
          <pc:sldMk cId="1216451337" sldId="285"/>
        </pc:sldMkLst>
        <pc:spChg chg="mod">
          <ac:chgData name="Lock, Abraham Jun Jiang" userId="8470de9d-8550-4da9-a839-2dff568e6875" providerId="ADAL" clId="{2B957A3F-0DEB-4A43-A80D-A03848F987E6}" dt="2022-11-15T04:15:13.548" v="7" actId="1076"/>
          <ac:spMkLst>
            <pc:docMk/>
            <pc:sldMk cId="1216451337" sldId="285"/>
            <ac:spMk id="10" creationId="{D5FEFC2E-8DF2-43A7-8E31-8DAA80AE7FC5}"/>
          </ac:spMkLst>
        </pc:spChg>
      </pc:sldChg>
      <pc:sldChg chg="add">
        <pc:chgData name="Lock, Abraham Jun Jiang" userId="8470de9d-8550-4da9-a839-2dff568e6875" providerId="ADAL" clId="{2B957A3F-0DEB-4A43-A80D-A03848F987E6}" dt="2022-11-15T04:13:31.122" v="5"/>
        <pc:sldMkLst>
          <pc:docMk/>
          <pc:sldMk cId="1956176995" sldId="296"/>
        </pc:sldMkLst>
      </pc:sldChg>
      <pc:sldChg chg="addSp delSp modSp new mod modAnim">
        <pc:chgData name="Lock, Abraham Jun Jiang" userId="8470de9d-8550-4da9-a839-2dff568e6875" providerId="ADAL" clId="{2B957A3F-0DEB-4A43-A80D-A03848F987E6}" dt="2022-11-15T05:50:48.241" v="83" actId="14100"/>
        <pc:sldMkLst>
          <pc:docMk/>
          <pc:sldMk cId="3830418650" sldId="297"/>
        </pc:sldMkLst>
        <pc:spChg chg="del">
          <ac:chgData name="Lock, Abraham Jun Jiang" userId="8470de9d-8550-4da9-a839-2dff568e6875" providerId="ADAL" clId="{2B957A3F-0DEB-4A43-A80D-A03848F987E6}" dt="2022-11-15T05:46:52.768" v="11" actId="478"/>
          <ac:spMkLst>
            <pc:docMk/>
            <pc:sldMk cId="3830418650" sldId="297"/>
            <ac:spMk id="2" creationId="{A1927ABB-2E18-423E-98E7-00C78102BC8F}"/>
          </ac:spMkLst>
        </pc:spChg>
        <pc:spChg chg="add mod">
          <ac:chgData name="Lock, Abraham Jun Jiang" userId="8470de9d-8550-4da9-a839-2dff568e6875" providerId="ADAL" clId="{2B957A3F-0DEB-4A43-A80D-A03848F987E6}" dt="2022-11-15T05:50:48.241" v="83" actId="14100"/>
          <ac:spMkLst>
            <pc:docMk/>
            <pc:sldMk cId="3830418650" sldId="297"/>
            <ac:spMk id="3" creationId="{FF4D3C69-05B1-40EF-A450-55518C06A125}"/>
          </ac:spMkLst>
        </pc:spChg>
        <pc:graphicFrameChg chg="add mod modGraphic">
          <ac:chgData name="Lock, Abraham Jun Jiang" userId="8470de9d-8550-4da9-a839-2dff568e6875" providerId="ADAL" clId="{2B957A3F-0DEB-4A43-A80D-A03848F987E6}" dt="2022-11-15T05:47:24.777" v="16" actId="207"/>
          <ac:graphicFrameMkLst>
            <pc:docMk/>
            <pc:sldMk cId="3830418650" sldId="297"/>
            <ac:graphicFrameMk id="4" creationId="{3F203B0C-D39F-4CFA-B2B2-B6D092B116A1}"/>
          </ac:graphicFrameMkLst>
        </pc:graphicFrameChg>
        <pc:graphicFrameChg chg="add mod modGraphic">
          <ac:chgData name="Lock, Abraham Jun Jiang" userId="8470de9d-8550-4da9-a839-2dff568e6875" providerId="ADAL" clId="{2B957A3F-0DEB-4A43-A80D-A03848F987E6}" dt="2022-11-15T05:48:13.833" v="26" actId="20577"/>
          <ac:graphicFrameMkLst>
            <pc:docMk/>
            <pc:sldMk cId="3830418650" sldId="297"/>
            <ac:graphicFrameMk id="6" creationId="{749525EA-4497-4B4F-8173-1323A6B40722}"/>
          </ac:graphicFrameMkLst>
        </pc:graphicFrameChg>
        <pc:picChg chg="add mod">
          <ac:chgData name="Lock, Abraham Jun Jiang" userId="8470de9d-8550-4da9-a839-2dff568e6875" providerId="ADAL" clId="{2B957A3F-0DEB-4A43-A80D-A03848F987E6}" dt="2022-11-15T05:46:53.170" v="12"/>
          <ac:picMkLst>
            <pc:docMk/>
            <pc:sldMk cId="3830418650" sldId="297"/>
            <ac:picMk id="5" creationId="{BF36C8DD-CCE3-40B0-80F3-2B9988ABC63C}"/>
          </ac:picMkLst>
        </pc:picChg>
      </pc:sldChg>
    </pc:docChg>
  </pc:docChgLst>
  <pc:docChgLst>
    <pc:chgData name="Lock, Abraham Jun Jiang" userId="8470de9d-8550-4da9-a839-2dff568e6875" providerId="ADAL" clId="{D8236E48-D601-4280-8A73-F6388A563E29}"/>
    <pc:docChg chg="modSld">
      <pc:chgData name="Lock, Abraham Jun Jiang" userId="8470de9d-8550-4da9-a839-2dff568e6875" providerId="ADAL" clId="{D8236E48-D601-4280-8A73-F6388A563E29}" dt="2023-10-16T06:02:10.145" v="14" actId="20577"/>
      <pc:docMkLst>
        <pc:docMk/>
      </pc:docMkLst>
      <pc:sldChg chg="modSp mod">
        <pc:chgData name="Lock, Abraham Jun Jiang" userId="8470de9d-8550-4da9-a839-2dff568e6875" providerId="ADAL" clId="{D8236E48-D601-4280-8A73-F6388A563E29}" dt="2023-10-16T06:02:10.145" v="14" actId="20577"/>
        <pc:sldMkLst>
          <pc:docMk/>
          <pc:sldMk cId="2190230333" sldId="259"/>
        </pc:sldMkLst>
        <pc:spChg chg="mod">
          <ac:chgData name="Lock, Abraham Jun Jiang" userId="8470de9d-8550-4da9-a839-2dff568e6875" providerId="ADAL" clId="{D8236E48-D601-4280-8A73-F6388A563E29}" dt="2023-10-16T06:02:10.145" v="14" actId="20577"/>
          <ac:spMkLst>
            <pc:docMk/>
            <pc:sldMk cId="2190230333" sldId="259"/>
            <ac:spMk id="2" creationId="{769E03F9-6998-49EE-BAA3-D91F797852D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88A84-32D9-45F9-94D6-9F5E16816FA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6DE2D975-49EE-4276-A667-9CBDA52881BA}">
      <dgm:prSet phldrT="[Text]"/>
      <dgm:spPr/>
      <dgm:t>
        <a:bodyPr/>
        <a:lstStyle/>
        <a:p>
          <a:r>
            <a:rPr lang="en-MY" dirty="0"/>
            <a:t>TMG SCDS SWE</a:t>
          </a:r>
        </a:p>
        <a:p>
          <a:r>
            <a:rPr lang="en-MY" dirty="0"/>
            <a:t>(2011- 2015)</a:t>
          </a:r>
        </a:p>
      </dgm:t>
    </dgm:pt>
    <dgm:pt modelId="{81A49FC4-3E56-4FF8-BE86-2E3C66E5C4C7}" type="parTrans" cxnId="{DD62C534-6F43-47FC-AA97-0D1032C33D09}">
      <dgm:prSet/>
      <dgm:spPr/>
      <dgm:t>
        <a:bodyPr/>
        <a:lstStyle/>
        <a:p>
          <a:endParaRPr lang="en-MY"/>
        </a:p>
      </dgm:t>
    </dgm:pt>
    <dgm:pt modelId="{F3EC74E5-F886-4546-9730-3CBA8240183A}" type="sibTrans" cxnId="{DD62C534-6F43-47FC-AA97-0D1032C33D09}">
      <dgm:prSet/>
      <dgm:spPr/>
      <dgm:t>
        <a:bodyPr/>
        <a:lstStyle/>
        <a:p>
          <a:endParaRPr lang="en-MY"/>
        </a:p>
      </dgm:t>
    </dgm:pt>
    <dgm:pt modelId="{FEA4E588-20EB-4B24-ABEF-3F0927F031DC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Joined as RCG 2011- 2015</a:t>
          </a:r>
        </a:p>
      </dgm:t>
    </dgm:pt>
    <dgm:pt modelId="{5CAA8E49-18DF-4A1A-9147-2A3C6E394B91}" type="parTrans" cxnId="{5323D062-3A4C-4CAC-94E3-A3CDEB5CD90F}">
      <dgm:prSet/>
      <dgm:spPr/>
      <dgm:t>
        <a:bodyPr/>
        <a:lstStyle/>
        <a:p>
          <a:endParaRPr lang="en-MY"/>
        </a:p>
      </dgm:t>
    </dgm:pt>
    <dgm:pt modelId="{CE6E14BE-D986-4F88-9ABC-08E0A8CD635A}" type="sibTrans" cxnId="{5323D062-3A4C-4CAC-94E3-A3CDEB5CD90F}">
      <dgm:prSet/>
      <dgm:spPr/>
      <dgm:t>
        <a:bodyPr/>
        <a:lstStyle/>
        <a:p>
          <a:endParaRPr lang="en-MY"/>
        </a:p>
      </dgm:t>
    </dgm:pt>
    <dgm:pt modelId="{DAB73214-689E-40A0-B986-08A48F03B945}">
      <dgm:prSet phldrT="[Text]"/>
      <dgm:spPr/>
      <dgm:t>
        <a:bodyPr/>
        <a:lstStyle/>
        <a:p>
          <a:r>
            <a:rPr lang="en-MY" dirty="0"/>
            <a:t>DEG MVS SWE</a:t>
          </a:r>
        </a:p>
        <a:p>
          <a:r>
            <a:rPr lang="en-MY" dirty="0"/>
            <a:t>(2015-2017)</a:t>
          </a:r>
        </a:p>
      </dgm:t>
    </dgm:pt>
    <dgm:pt modelId="{DE8EEA38-1A00-442C-8A5D-88DD4EF026D1}" type="parTrans" cxnId="{169D6B40-FE4B-4C4A-99A5-DD394AB9B81B}">
      <dgm:prSet/>
      <dgm:spPr/>
      <dgm:t>
        <a:bodyPr/>
        <a:lstStyle/>
        <a:p>
          <a:endParaRPr lang="en-MY"/>
        </a:p>
      </dgm:t>
    </dgm:pt>
    <dgm:pt modelId="{1C532C89-0FAA-4AE8-AFA6-D48616E14F08}" type="sibTrans" cxnId="{169D6B40-FE4B-4C4A-99A5-DD394AB9B81B}">
      <dgm:prSet/>
      <dgm:spPr/>
      <dgm:t>
        <a:bodyPr/>
        <a:lstStyle/>
        <a:p>
          <a:endParaRPr lang="en-MY"/>
        </a:p>
      </dgm:t>
    </dgm:pt>
    <dgm:pt modelId="{ABE2F6C3-85EA-4B52-AE31-DD5902455FAC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Debug team on Fusion.</a:t>
          </a:r>
        </a:p>
      </dgm:t>
    </dgm:pt>
    <dgm:pt modelId="{7FAB1430-A257-4451-AFB2-0AEEFDC2C65F}" type="parTrans" cxnId="{AA5192F6-13E5-4947-87ED-9A455089BEF0}">
      <dgm:prSet/>
      <dgm:spPr/>
      <dgm:t>
        <a:bodyPr/>
        <a:lstStyle/>
        <a:p>
          <a:endParaRPr lang="en-MY"/>
        </a:p>
      </dgm:t>
    </dgm:pt>
    <dgm:pt modelId="{B1A91D7F-5812-402D-A1A2-933387B13827}" type="sibTrans" cxnId="{AA5192F6-13E5-4947-87ED-9A455089BEF0}">
      <dgm:prSet/>
      <dgm:spPr/>
      <dgm:t>
        <a:bodyPr/>
        <a:lstStyle/>
        <a:p>
          <a:endParaRPr lang="en-MY"/>
        </a:p>
      </dgm:t>
    </dgm:pt>
    <dgm:pt modelId="{EB03E82D-327B-4DDB-991D-C073DD12E684}">
      <dgm:prSet phldrT="[Text]"/>
      <dgm:spPr/>
      <dgm:t>
        <a:bodyPr/>
        <a:lstStyle/>
        <a:p>
          <a:r>
            <a:rPr lang="en-MY" dirty="0"/>
            <a:t>TMG SCDS SWE</a:t>
          </a:r>
        </a:p>
        <a:p>
          <a:r>
            <a:rPr lang="en-MY" dirty="0"/>
            <a:t>(2017 – 2020)</a:t>
          </a:r>
        </a:p>
      </dgm:t>
    </dgm:pt>
    <dgm:pt modelId="{96607A7A-CACA-4A5A-AC65-941C63D39A1A}" type="parTrans" cxnId="{7342E476-3390-4300-B226-4AF1040BD4F4}">
      <dgm:prSet/>
      <dgm:spPr/>
      <dgm:t>
        <a:bodyPr/>
        <a:lstStyle/>
        <a:p>
          <a:endParaRPr lang="en-MY"/>
        </a:p>
      </dgm:t>
    </dgm:pt>
    <dgm:pt modelId="{A62B4B33-FBD6-411D-82F8-3C72AFA7708B}" type="sibTrans" cxnId="{7342E476-3390-4300-B226-4AF1040BD4F4}">
      <dgm:prSet/>
      <dgm:spPr/>
      <dgm:t>
        <a:bodyPr/>
        <a:lstStyle/>
        <a:p>
          <a:endParaRPr lang="en-MY"/>
        </a:p>
      </dgm:t>
    </dgm:pt>
    <dgm:pt modelId="{94A6A9A6-641C-4CA5-AB88-B145CDBF36F7}">
      <dgm:prSet phldrT="[Text]" custT="1"/>
      <dgm:spPr/>
      <dgm:t>
        <a:bodyPr/>
        <a:lstStyle/>
        <a:p>
          <a:r>
            <a:rPr lang="en-US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Lead Developer + architecture for a new software framework on Intel Factory Solver.</a:t>
          </a:r>
          <a:endParaRPr lang="en-MY" sz="11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</dgm:t>
    </dgm:pt>
    <dgm:pt modelId="{2236845C-CC4D-4A42-86A8-425780EA6EE9}" type="parTrans" cxnId="{7FF7DFFF-3EF0-40E2-92F1-0D9611593499}">
      <dgm:prSet/>
      <dgm:spPr/>
      <dgm:t>
        <a:bodyPr/>
        <a:lstStyle/>
        <a:p>
          <a:endParaRPr lang="en-MY"/>
        </a:p>
      </dgm:t>
    </dgm:pt>
    <dgm:pt modelId="{9F5136C4-67C8-4A50-827D-D0F42986C964}" type="sibTrans" cxnId="{7FF7DFFF-3EF0-40E2-92F1-0D9611593499}">
      <dgm:prSet/>
      <dgm:spPr/>
      <dgm:t>
        <a:bodyPr/>
        <a:lstStyle/>
        <a:p>
          <a:endParaRPr lang="en-MY"/>
        </a:p>
      </dgm:t>
    </dgm:pt>
    <dgm:pt modelId="{5629D7D3-9818-49F6-808A-467D45817F59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Software Developer using C# &amp; SQL</a:t>
          </a:r>
        </a:p>
      </dgm:t>
    </dgm:pt>
    <dgm:pt modelId="{69EB3533-AFBE-446C-BD90-1DF9C7B1C1ED}" type="parTrans" cxnId="{A47AABA0-2270-455A-B7C7-FD00793306D7}">
      <dgm:prSet/>
      <dgm:spPr/>
      <dgm:t>
        <a:bodyPr/>
        <a:lstStyle/>
        <a:p>
          <a:endParaRPr lang="en-MY"/>
        </a:p>
      </dgm:t>
    </dgm:pt>
    <dgm:pt modelId="{7D68DDE0-E071-4064-80B3-BC071FA4E23B}" type="sibTrans" cxnId="{A47AABA0-2270-455A-B7C7-FD00793306D7}">
      <dgm:prSet/>
      <dgm:spPr/>
      <dgm:t>
        <a:bodyPr/>
        <a:lstStyle/>
        <a:p>
          <a:endParaRPr lang="en-MY"/>
        </a:p>
      </dgm:t>
    </dgm:pt>
    <dgm:pt modelId="{9EAD5FB9-F4F9-405E-B933-AA99EC41A7F0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Developing Intel Factory Solver for Industry Engineers &amp; Planners</a:t>
          </a:r>
        </a:p>
      </dgm:t>
    </dgm:pt>
    <dgm:pt modelId="{45895075-F632-42A1-94E6-59C511296B20}" type="parTrans" cxnId="{E5FDE921-5773-45AA-A6DC-F62F66C1FA8F}">
      <dgm:prSet/>
      <dgm:spPr/>
      <dgm:t>
        <a:bodyPr/>
        <a:lstStyle/>
        <a:p>
          <a:endParaRPr lang="en-MY"/>
        </a:p>
      </dgm:t>
    </dgm:pt>
    <dgm:pt modelId="{6BF9F134-A05B-4B31-8714-61FB0D2DC3A9}" type="sibTrans" cxnId="{E5FDE921-5773-45AA-A6DC-F62F66C1FA8F}">
      <dgm:prSet/>
      <dgm:spPr/>
      <dgm:t>
        <a:bodyPr/>
        <a:lstStyle/>
        <a:p>
          <a:endParaRPr lang="en-MY"/>
        </a:p>
      </dgm:t>
    </dgm:pt>
    <dgm:pt modelId="{E50887C3-2B84-40F6-8095-F52AE19EA542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Developer on Legacy tools</a:t>
          </a:r>
        </a:p>
      </dgm:t>
    </dgm:pt>
    <dgm:pt modelId="{860038D3-B6D2-44D4-9521-959E2E9606F1}" type="parTrans" cxnId="{A338B08D-F5B2-49AE-9247-8B7E56147462}">
      <dgm:prSet/>
      <dgm:spPr/>
      <dgm:t>
        <a:bodyPr/>
        <a:lstStyle/>
        <a:p>
          <a:endParaRPr lang="en-MY"/>
        </a:p>
      </dgm:t>
    </dgm:pt>
    <dgm:pt modelId="{A1C14926-B887-4F5A-B946-59DCC4390A1A}" type="sibTrans" cxnId="{A338B08D-F5B2-49AE-9247-8B7E56147462}">
      <dgm:prSet/>
      <dgm:spPr/>
      <dgm:t>
        <a:bodyPr/>
        <a:lstStyle/>
        <a:p>
          <a:endParaRPr lang="en-MY"/>
        </a:p>
      </dgm:t>
    </dgm:pt>
    <dgm:pt modelId="{1D7F20F2-E53F-474A-8E4E-C088F64A4B4F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Owner of Test Program Manager Tool (PPV) for IACPU product</a:t>
          </a:r>
        </a:p>
      </dgm:t>
    </dgm:pt>
    <dgm:pt modelId="{885E89CC-4767-4BF5-BBDB-106360EF8255}" type="parTrans" cxnId="{124F2947-187F-494E-88CB-5B09083529DB}">
      <dgm:prSet/>
      <dgm:spPr/>
      <dgm:t>
        <a:bodyPr/>
        <a:lstStyle/>
        <a:p>
          <a:endParaRPr lang="en-MY"/>
        </a:p>
      </dgm:t>
    </dgm:pt>
    <dgm:pt modelId="{F0EF3F88-CE63-482D-A389-F9BD79228743}" type="sibTrans" cxnId="{124F2947-187F-494E-88CB-5B09083529DB}">
      <dgm:prSet/>
      <dgm:spPr/>
      <dgm:t>
        <a:bodyPr/>
        <a:lstStyle/>
        <a:p>
          <a:endParaRPr lang="en-MY"/>
        </a:p>
      </dgm:t>
    </dgm:pt>
    <dgm:pt modelId="{A02A8611-FE5E-4305-A795-3484D9002DB7}">
      <dgm:prSet phldrT="[Text]"/>
      <dgm:spPr/>
      <dgm:t>
        <a:bodyPr/>
        <a:lstStyle/>
        <a:p>
          <a:r>
            <a:rPr lang="en-MY" dirty="0"/>
            <a:t>DEG MIT SWE</a:t>
          </a:r>
        </a:p>
        <a:p>
          <a:r>
            <a:rPr lang="en-MY" dirty="0"/>
            <a:t>(2020 – Till now)</a:t>
          </a:r>
        </a:p>
      </dgm:t>
    </dgm:pt>
    <dgm:pt modelId="{F231B232-BE17-439B-B872-F35853258579}" type="parTrans" cxnId="{9D2962F3-9BEF-4506-B6B4-6067FDB43F91}">
      <dgm:prSet/>
      <dgm:spPr/>
      <dgm:t>
        <a:bodyPr/>
        <a:lstStyle/>
        <a:p>
          <a:endParaRPr lang="en-MY"/>
        </a:p>
      </dgm:t>
    </dgm:pt>
    <dgm:pt modelId="{7CE9A8E3-0C6B-47C8-B7AA-71AE39D079EB}" type="sibTrans" cxnId="{9D2962F3-9BEF-4506-B6B4-6067FDB43F91}">
      <dgm:prSet/>
      <dgm:spPr/>
      <dgm:t>
        <a:bodyPr/>
        <a:lstStyle/>
        <a:p>
          <a:endParaRPr lang="en-MY"/>
        </a:p>
      </dgm:t>
    </dgm:pt>
    <dgm:pt modelId="{536AE0F7-689C-4610-B7B1-60439B4A0BD1}">
      <dgm:prSet phldrT="[Text]" custT="1"/>
      <dgm:spPr/>
      <dgm:t>
        <a:bodyPr/>
        <a:lstStyle/>
        <a:p>
          <a:r>
            <a:rPr lang="en-US" sz="1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Developer on Aqua V4 with POC HBase.</a:t>
          </a:r>
          <a:endParaRPr lang="en-MY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</dgm:t>
    </dgm:pt>
    <dgm:pt modelId="{55B539C8-0711-4232-B6BC-4A0496C58DBD}" type="parTrans" cxnId="{402AD7CB-6199-4E4B-9148-CE94F2713D2D}">
      <dgm:prSet/>
      <dgm:spPr/>
      <dgm:t>
        <a:bodyPr/>
        <a:lstStyle/>
        <a:p>
          <a:endParaRPr lang="en-MY"/>
        </a:p>
      </dgm:t>
    </dgm:pt>
    <dgm:pt modelId="{C449A651-A0CB-4123-B09E-523A13C8C2A9}" type="sibTrans" cxnId="{402AD7CB-6199-4E4B-9148-CE94F2713D2D}">
      <dgm:prSet/>
      <dgm:spPr/>
      <dgm:t>
        <a:bodyPr/>
        <a:lstStyle/>
        <a:p>
          <a:endParaRPr lang="en-MY"/>
        </a:p>
      </dgm:t>
    </dgm:pt>
    <dgm:pt modelId="{0C32FB30-914C-40C4-B595-F69DD24E64F5}">
      <dgm:prSet phldrT="[Text]" custT="1"/>
      <dgm:spPr/>
      <dgm:t>
        <a:bodyPr/>
        <a:lstStyle/>
        <a:p>
          <a:r>
            <a:rPr lang="en-US" sz="1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Software Architect + Lead Developer + Product Owner for Aqua V4 in MPE.</a:t>
          </a:r>
          <a:endParaRPr lang="en-MY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</dgm:t>
    </dgm:pt>
    <dgm:pt modelId="{A4D55822-0A98-46E0-8C74-350645A8A588}" type="parTrans" cxnId="{0A46C179-C1F8-4FA0-BCE1-B06FD1CC4D6D}">
      <dgm:prSet/>
      <dgm:spPr/>
      <dgm:t>
        <a:bodyPr/>
        <a:lstStyle/>
        <a:p>
          <a:endParaRPr lang="en-MY"/>
        </a:p>
      </dgm:t>
    </dgm:pt>
    <dgm:pt modelId="{B150B826-A648-47A1-BB00-AAE7BC5FA614}" type="sibTrans" cxnId="{0A46C179-C1F8-4FA0-BCE1-B06FD1CC4D6D}">
      <dgm:prSet/>
      <dgm:spPr/>
      <dgm:t>
        <a:bodyPr/>
        <a:lstStyle/>
        <a:p>
          <a:endParaRPr lang="en-MY"/>
        </a:p>
      </dgm:t>
    </dgm:pt>
    <dgm:pt modelId="{0FD04953-44A2-4AD3-93B0-BBFED04F967D}">
      <dgm:prSet phldrT="[Text]" custT="1"/>
      <dgm:spPr/>
      <dgm:t>
        <a:bodyPr/>
        <a:lstStyle/>
        <a:p>
          <a:r>
            <a:rPr lang="en-US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Lambda architecture database (Hot, Warm, Cold storage), Pub-Sub architecture &amp; big data processing for the team factory planning</a:t>
          </a:r>
          <a:endParaRPr lang="en-MY" sz="11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</dgm:t>
    </dgm:pt>
    <dgm:pt modelId="{69581317-A474-40C2-952E-B65756313BD1}" type="parTrans" cxnId="{8A5B059E-8A07-4F34-BEFC-76C92DAECCBA}">
      <dgm:prSet/>
      <dgm:spPr/>
      <dgm:t>
        <a:bodyPr/>
        <a:lstStyle/>
        <a:p>
          <a:endParaRPr lang="en-MY"/>
        </a:p>
      </dgm:t>
    </dgm:pt>
    <dgm:pt modelId="{F90532C3-BBD5-40A9-A48F-2E12D1AC7F74}" type="sibTrans" cxnId="{8A5B059E-8A07-4F34-BEFC-76C92DAECCBA}">
      <dgm:prSet/>
      <dgm:spPr/>
      <dgm:t>
        <a:bodyPr/>
        <a:lstStyle/>
        <a:p>
          <a:endParaRPr lang="en-MY"/>
        </a:p>
      </dgm:t>
    </dgm:pt>
    <dgm:pt modelId="{71F435B0-16C0-414E-9BDC-83C9C02BE13D}">
      <dgm:prSet phldrT="[Text]" custT="1"/>
      <dgm:spPr/>
      <dgm:t>
        <a:bodyPr/>
        <a:lstStyle/>
        <a:p>
          <a:r>
            <a:rPr lang="en-MY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Hand on Database Architecture Design, Service, Pub-Sub &amp; UI development.</a:t>
          </a:r>
        </a:p>
      </dgm:t>
    </dgm:pt>
    <dgm:pt modelId="{39D234CD-46A1-4E1D-8A27-5133250B612F}" type="parTrans" cxnId="{266D1036-116C-41E8-9660-DA7C64612DB3}">
      <dgm:prSet/>
      <dgm:spPr/>
      <dgm:t>
        <a:bodyPr/>
        <a:lstStyle/>
        <a:p>
          <a:endParaRPr lang="en-MY"/>
        </a:p>
      </dgm:t>
    </dgm:pt>
    <dgm:pt modelId="{2355C356-1DE8-4FDE-96BC-59D8B6662FA6}" type="sibTrans" cxnId="{266D1036-116C-41E8-9660-DA7C64612DB3}">
      <dgm:prSet/>
      <dgm:spPr/>
      <dgm:t>
        <a:bodyPr/>
        <a:lstStyle/>
        <a:p>
          <a:endParaRPr lang="en-MY"/>
        </a:p>
      </dgm:t>
    </dgm:pt>
    <dgm:pt modelId="{C5C5E7DB-44E4-43E0-B986-0E587342CBBF}">
      <dgm:prSet phldrT="[Text]" custT="1"/>
      <dgm:spPr/>
      <dgm:t>
        <a:bodyPr/>
        <a:lstStyle/>
        <a:p>
          <a:r>
            <a:rPr lang="en-US" sz="1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Recently moved to Lynx project. </a:t>
          </a:r>
          <a:endParaRPr lang="en-MY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</dgm:t>
    </dgm:pt>
    <dgm:pt modelId="{C65A8D1A-F456-48DF-8870-2C91405D1E5D}" type="parTrans" cxnId="{D22528E0-65DF-47D9-912C-15C964527322}">
      <dgm:prSet/>
      <dgm:spPr/>
      <dgm:t>
        <a:bodyPr/>
        <a:lstStyle/>
        <a:p>
          <a:endParaRPr lang="en-MY"/>
        </a:p>
      </dgm:t>
    </dgm:pt>
    <dgm:pt modelId="{D5338BF5-51DC-4DAD-AAAE-999BEA1CBB6F}" type="sibTrans" cxnId="{D22528E0-65DF-47D9-912C-15C964527322}">
      <dgm:prSet/>
      <dgm:spPr/>
      <dgm:t>
        <a:bodyPr/>
        <a:lstStyle/>
        <a:p>
          <a:endParaRPr lang="en-MY"/>
        </a:p>
      </dgm:t>
    </dgm:pt>
    <dgm:pt modelId="{F652F01F-F5C5-4507-9942-7FE501DC78FF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Production support.</a:t>
          </a:r>
        </a:p>
      </dgm:t>
    </dgm:pt>
    <dgm:pt modelId="{775A96FB-93FE-4CB6-8E4E-7DDFB1F0978F}" type="parTrans" cxnId="{59689F90-E66D-433F-95ED-F7012C343D35}">
      <dgm:prSet/>
      <dgm:spPr/>
      <dgm:t>
        <a:bodyPr/>
        <a:lstStyle/>
        <a:p>
          <a:endParaRPr lang="en-MY"/>
        </a:p>
      </dgm:t>
    </dgm:pt>
    <dgm:pt modelId="{D75C96DD-9903-4EF9-89F7-3CCABBA1EBEA}" type="sibTrans" cxnId="{59689F90-E66D-433F-95ED-F7012C343D35}">
      <dgm:prSet/>
      <dgm:spPr/>
      <dgm:t>
        <a:bodyPr/>
        <a:lstStyle/>
        <a:p>
          <a:endParaRPr lang="en-MY"/>
        </a:p>
      </dgm:t>
    </dgm:pt>
    <dgm:pt modelId="{3B09F86E-E662-4AE7-B06C-68A3FC1B3CAF}">
      <dgm:prSet phldrT="[Text]" custT="1"/>
      <dgm:spPr/>
      <dgm:t>
        <a:bodyPr/>
        <a:lstStyle/>
        <a:p>
          <a:r>
            <a:rPr lang="en-MY" sz="1100" kern="1200" dirty="0">
              <a:solidFill>
                <a:schemeClr val="bg2">
                  <a:lumMod val="10000"/>
                </a:schemeClr>
              </a:solidFill>
            </a:rPr>
            <a:t>Production support.</a:t>
          </a:r>
          <a:endParaRPr lang="en-MY" sz="1100" kern="1200" dirty="0">
            <a:solidFill>
              <a:schemeClr val="bg2">
                <a:lumMod val="10000"/>
              </a:schemeClr>
            </a:solidFill>
            <a:latin typeface="IntelOne Display Light"/>
            <a:ea typeface="Helvetica Neue"/>
            <a:cs typeface="Helvetica Neue"/>
          </a:endParaRPr>
        </a:p>
      </dgm:t>
    </dgm:pt>
    <dgm:pt modelId="{0FAD6094-22A4-42A2-A33D-08152E421197}" type="parTrans" cxnId="{EAA2CB35-8543-438C-BAF3-A603E6AB0A48}">
      <dgm:prSet/>
      <dgm:spPr/>
      <dgm:t>
        <a:bodyPr/>
        <a:lstStyle/>
        <a:p>
          <a:endParaRPr lang="en-MY"/>
        </a:p>
      </dgm:t>
    </dgm:pt>
    <dgm:pt modelId="{B9B6A52A-9650-488F-BE67-302A6C088F22}" type="sibTrans" cxnId="{EAA2CB35-8543-438C-BAF3-A603E6AB0A48}">
      <dgm:prSet/>
      <dgm:spPr/>
      <dgm:t>
        <a:bodyPr/>
        <a:lstStyle/>
        <a:p>
          <a:endParaRPr lang="en-MY"/>
        </a:p>
      </dgm:t>
    </dgm:pt>
    <dgm:pt modelId="{86AF5D85-93FE-4325-B123-4429FEB84761}" type="pres">
      <dgm:prSet presAssocID="{5EF88A84-32D9-45F9-94D6-9F5E16816FA3}" presName="linearFlow" presStyleCnt="0">
        <dgm:presLayoutVars>
          <dgm:dir/>
          <dgm:animLvl val="lvl"/>
          <dgm:resizeHandles val="exact"/>
        </dgm:presLayoutVars>
      </dgm:prSet>
      <dgm:spPr/>
    </dgm:pt>
    <dgm:pt modelId="{D3A659C5-8B6E-44D0-B18E-A0FFDA715F5E}" type="pres">
      <dgm:prSet presAssocID="{6DE2D975-49EE-4276-A667-9CBDA52881BA}" presName="composite" presStyleCnt="0"/>
      <dgm:spPr/>
    </dgm:pt>
    <dgm:pt modelId="{7BC86B1D-5740-4C33-AB2A-3CB18EC1E7EA}" type="pres">
      <dgm:prSet presAssocID="{6DE2D975-49EE-4276-A667-9CBDA52881B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70FFD4E-8AA6-45F3-B496-3BF106F94F45}" type="pres">
      <dgm:prSet presAssocID="{6DE2D975-49EE-4276-A667-9CBDA52881BA}" presName="parSh" presStyleLbl="node1" presStyleIdx="0" presStyleCnt="4" custScaleX="119989"/>
      <dgm:spPr/>
    </dgm:pt>
    <dgm:pt modelId="{67596B06-6F58-4C30-9612-64D9154799DA}" type="pres">
      <dgm:prSet presAssocID="{6DE2D975-49EE-4276-A667-9CBDA52881BA}" presName="desTx" presStyleLbl="fgAcc1" presStyleIdx="0" presStyleCnt="4" custScaleX="146538">
        <dgm:presLayoutVars>
          <dgm:bulletEnabled val="1"/>
        </dgm:presLayoutVars>
      </dgm:prSet>
      <dgm:spPr/>
    </dgm:pt>
    <dgm:pt modelId="{2C4B0674-8643-45EB-A63E-41CAAD3128B7}" type="pres">
      <dgm:prSet presAssocID="{F3EC74E5-F886-4546-9730-3CBA8240183A}" presName="sibTrans" presStyleLbl="sibTrans2D1" presStyleIdx="0" presStyleCnt="3"/>
      <dgm:spPr/>
    </dgm:pt>
    <dgm:pt modelId="{9B1E57A7-E19D-490E-8796-4D163BB12464}" type="pres">
      <dgm:prSet presAssocID="{F3EC74E5-F886-4546-9730-3CBA8240183A}" presName="connTx" presStyleLbl="sibTrans2D1" presStyleIdx="0" presStyleCnt="3"/>
      <dgm:spPr/>
    </dgm:pt>
    <dgm:pt modelId="{5E68C17F-5278-4C10-BDB2-95CAE5E4D352}" type="pres">
      <dgm:prSet presAssocID="{DAB73214-689E-40A0-B986-08A48F03B945}" presName="composite" presStyleCnt="0"/>
      <dgm:spPr/>
    </dgm:pt>
    <dgm:pt modelId="{343467A0-C978-4FA6-B36C-6918BF18B941}" type="pres">
      <dgm:prSet presAssocID="{DAB73214-689E-40A0-B986-08A48F03B94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74522ED-40FE-46CE-AE71-E4E71D6FF804}" type="pres">
      <dgm:prSet presAssocID="{DAB73214-689E-40A0-B986-08A48F03B945}" presName="parSh" presStyleLbl="node1" presStyleIdx="1" presStyleCnt="4"/>
      <dgm:spPr/>
    </dgm:pt>
    <dgm:pt modelId="{2D899D34-6C24-4F24-81D1-0876A819B072}" type="pres">
      <dgm:prSet presAssocID="{DAB73214-689E-40A0-B986-08A48F03B945}" presName="desTx" presStyleLbl="fgAcc1" presStyleIdx="1" presStyleCnt="4" custScaleX="133727">
        <dgm:presLayoutVars>
          <dgm:bulletEnabled val="1"/>
        </dgm:presLayoutVars>
      </dgm:prSet>
      <dgm:spPr/>
    </dgm:pt>
    <dgm:pt modelId="{38D36D3A-788B-477C-82F6-F1FEA728B20C}" type="pres">
      <dgm:prSet presAssocID="{1C532C89-0FAA-4AE8-AFA6-D48616E14F08}" presName="sibTrans" presStyleLbl="sibTrans2D1" presStyleIdx="1" presStyleCnt="3"/>
      <dgm:spPr/>
    </dgm:pt>
    <dgm:pt modelId="{5D4383EC-F626-4FB3-9A73-9D3ABF474414}" type="pres">
      <dgm:prSet presAssocID="{1C532C89-0FAA-4AE8-AFA6-D48616E14F08}" presName="connTx" presStyleLbl="sibTrans2D1" presStyleIdx="1" presStyleCnt="3"/>
      <dgm:spPr/>
    </dgm:pt>
    <dgm:pt modelId="{AF205E74-22AB-4259-A2E2-2E7B9402FACC}" type="pres">
      <dgm:prSet presAssocID="{EB03E82D-327B-4DDB-991D-C073DD12E684}" presName="composite" presStyleCnt="0"/>
      <dgm:spPr/>
    </dgm:pt>
    <dgm:pt modelId="{A6194256-62BC-416B-8848-6FAFB7BAAF5C}" type="pres">
      <dgm:prSet presAssocID="{EB03E82D-327B-4DDB-991D-C073DD12E684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D97094A-C692-4736-B4E0-1857D54592BF}" type="pres">
      <dgm:prSet presAssocID="{EB03E82D-327B-4DDB-991D-C073DD12E684}" presName="parSh" presStyleLbl="node1" presStyleIdx="2" presStyleCnt="4"/>
      <dgm:spPr/>
    </dgm:pt>
    <dgm:pt modelId="{DBEB0ECE-F836-4526-BB7B-AB9EFBBDE871}" type="pres">
      <dgm:prSet presAssocID="{EB03E82D-327B-4DDB-991D-C073DD12E684}" presName="desTx" presStyleLbl="fgAcc1" presStyleIdx="2" presStyleCnt="4" custScaleX="200020">
        <dgm:presLayoutVars>
          <dgm:bulletEnabled val="1"/>
        </dgm:presLayoutVars>
      </dgm:prSet>
      <dgm:spPr/>
    </dgm:pt>
    <dgm:pt modelId="{43DEC921-332F-4830-9EDD-75052ED921E2}" type="pres">
      <dgm:prSet presAssocID="{A62B4B33-FBD6-411D-82F8-3C72AFA7708B}" presName="sibTrans" presStyleLbl="sibTrans2D1" presStyleIdx="2" presStyleCnt="3"/>
      <dgm:spPr/>
    </dgm:pt>
    <dgm:pt modelId="{57906DDC-EFF3-49C9-AC1B-145C4D89774C}" type="pres">
      <dgm:prSet presAssocID="{A62B4B33-FBD6-411D-82F8-3C72AFA7708B}" presName="connTx" presStyleLbl="sibTrans2D1" presStyleIdx="2" presStyleCnt="3"/>
      <dgm:spPr/>
    </dgm:pt>
    <dgm:pt modelId="{C6D2FE61-73A0-4357-8067-FAA84E0CBD6B}" type="pres">
      <dgm:prSet presAssocID="{A02A8611-FE5E-4305-A795-3484D9002DB7}" presName="composite" presStyleCnt="0"/>
      <dgm:spPr/>
    </dgm:pt>
    <dgm:pt modelId="{DC27FCA4-0DE2-4C37-B417-98A79DF62D01}" type="pres">
      <dgm:prSet presAssocID="{A02A8611-FE5E-4305-A795-3484D9002DB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3599954-787D-4D8A-8EBD-14B8CD58FA96}" type="pres">
      <dgm:prSet presAssocID="{A02A8611-FE5E-4305-A795-3484D9002DB7}" presName="parSh" presStyleLbl="node1" presStyleIdx="3" presStyleCnt="4" custScaleY="94122" custLinFactNeighborX="-5438" custLinFactNeighborY="3248"/>
      <dgm:spPr/>
    </dgm:pt>
    <dgm:pt modelId="{502BD0BB-CA59-4390-BC6D-414CD875A8BA}" type="pres">
      <dgm:prSet presAssocID="{A02A8611-FE5E-4305-A795-3484D9002DB7}" presName="desTx" presStyleLbl="fgAcc1" presStyleIdx="3" presStyleCnt="4" custScaleX="140286">
        <dgm:presLayoutVars>
          <dgm:bulletEnabled val="1"/>
        </dgm:presLayoutVars>
      </dgm:prSet>
      <dgm:spPr/>
    </dgm:pt>
  </dgm:ptLst>
  <dgm:cxnLst>
    <dgm:cxn modelId="{99BFE914-49A8-4912-9DE8-BB7C636236B7}" type="presOf" srcId="{0FD04953-44A2-4AD3-93B0-BBFED04F967D}" destId="{DBEB0ECE-F836-4526-BB7B-AB9EFBBDE871}" srcOrd="0" destOrd="2" presId="urn:microsoft.com/office/officeart/2005/8/layout/process3"/>
    <dgm:cxn modelId="{D2EBDD16-80F6-4485-BB6E-A252314C190C}" type="presOf" srcId="{C5C5E7DB-44E4-43E0-B986-0E587342CBBF}" destId="{502BD0BB-CA59-4390-BC6D-414CD875A8BA}" srcOrd="0" destOrd="2" presId="urn:microsoft.com/office/officeart/2005/8/layout/process3"/>
    <dgm:cxn modelId="{F7BB9221-3C42-42DB-8FBB-94DEF13DA067}" type="presOf" srcId="{DAB73214-689E-40A0-B986-08A48F03B945}" destId="{C74522ED-40FE-46CE-AE71-E4E71D6FF804}" srcOrd="1" destOrd="0" presId="urn:microsoft.com/office/officeart/2005/8/layout/process3"/>
    <dgm:cxn modelId="{E5FDE921-5773-45AA-A6DC-F62F66C1FA8F}" srcId="{6DE2D975-49EE-4276-A667-9CBDA52881BA}" destId="{9EAD5FB9-F4F9-405E-B933-AA99EC41A7F0}" srcOrd="2" destOrd="0" parTransId="{45895075-F632-42A1-94E6-59C511296B20}" sibTransId="{6BF9F134-A05B-4B31-8714-61FB0D2DC3A9}"/>
    <dgm:cxn modelId="{47C4C629-3E2F-467E-96E8-A29124911CD8}" type="presOf" srcId="{71F435B0-16C0-414E-9BDC-83C9C02BE13D}" destId="{DBEB0ECE-F836-4526-BB7B-AB9EFBBDE871}" srcOrd="0" destOrd="1" presId="urn:microsoft.com/office/officeart/2005/8/layout/process3"/>
    <dgm:cxn modelId="{DD62C534-6F43-47FC-AA97-0D1032C33D09}" srcId="{5EF88A84-32D9-45F9-94D6-9F5E16816FA3}" destId="{6DE2D975-49EE-4276-A667-9CBDA52881BA}" srcOrd="0" destOrd="0" parTransId="{81A49FC4-3E56-4FF8-BE86-2E3C66E5C4C7}" sibTransId="{F3EC74E5-F886-4546-9730-3CBA8240183A}"/>
    <dgm:cxn modelId="{EAA2CB35-8543-438C-BAF3-A603E6AB0A48}" srcId="{EB03E82D-327B-4DDB-991D-C073DD12E684}" destId="{3B09F86E-E662-4AE7-B06C-68A3FC1B3CAF}" srcOrd="3" destOrd="0" parTransId="{0FAD6094-22A4-42A2-A33D-08152E421197}" sibTransId="{B9B6A52A-9650-488F-BE67-302A6C088F22}"/>
    <dgm:cxn modelId="{D6E70036-EE87-40DA-B58D-2EB3F29078A4}" type="presOf" srcId="{A02A8611-FE5E-4305-A795-3484D9002DB7}" destId="{DC27FCA4-0DE2-4C37-B417-98A79DF62D01}" srcOrd="0" destOrd="0" presId="urn:microsoft.com/office/officeart/2005/8/layout/process3"/>
    <dgm:cxn modelId="{266D1036-116C-41E8-9660-DA7C64612DB3}" srcId="{EB03E82D-327B-4DDB-991D-C073DD12E684}" destId="{71F435B0-16C0-414E-9BDC-83C9C02BE13D}" srcOrd="1" destOrd="0" parTransId="{39D234CD-46A1-4E1D-8A27-5133250B612F}" sibTransId="{2355C356-1DE8-4FDE-96BC-59D8B6662FA6}"/>
    <dgm:cxn modelId="{169D6B40-FE4B-4C4A-99A5-DD394AB9B81B}" srcId="{5EF88A84-32D9-45F9-94D6-9F5E16816FA3}" destId="{DAB73214-689E-40A0-B986-08A48F03B945}" srcOrd="1" destOrd="0" parTransId="{DE8EEA38-1A00-442C-8A5D-88DD4EF026D1}" sibTransId="{1C532C89-0FAA-4AE8-AFA6-D48616E14F08}"/>
    <dgm:cxn modelId="{29C95B5C-F837-4A5A-AFB7-663EFE3C511F}" type="presOf" srcId="{5EF88A84-32D9-45F9-94D6-9F5E16816FA3}" destId="{86AF5D85-93FE-4325-B123-4429FEB84761}" srcOrd="0" destOrd="0" presId="urn:microsoft.com/office/officeart/2005/8/layout/process3"/>
    <dgm:cxn modelId="{551AAE5E-DC28-4511-9222-CDCC6548A729}" type="presOf" srcId="{1D7F20F2-E53F-474A-8E4E-C088F64A4B4F}" destId="{2D899D34-6C24-4F24-81D1-0876A819B072}" srcOrd="0" destOrd="2" presId="urn:microsoft.com/office/officeart/2005/8/layout/process3"/>
    <dgm:cxn modelId="{4213EC5E-DDE1-496F-AABB-C493880C48F9}" type="presOf" srcId="{EB03E82D-327B-4DDB-991D-C073DD12E684}" destId="{BD97094A-C692-4736-B4E0-1857D54592BF}" srcOrd="1" destOrd="0" presId="urn:microsoft.com/office/officeart/2005/8/layout/process3"/>
    <dgm:cxn modelId="{83AE2960-95D1-4EF3-B920-B5AF6456F66A}" type="presOf" srcId="{536AE0F7-689C-4610-B7B1-60439B4A0BD1}" destId="{502BD0BB-CA59-4390-BC6D-414CD875A8BA}" srcOrd="0" destOrd="0" presId="urn:microsoft.com/office/officeart/2005/8/layout/process3"/>
    <dgm:cxn modelId="{5323D062-3A4C-4CAC-94E3-A3CDEB5CD90F}" srcId="{6DE2D975-49EE-4276-A667-9CBDA52881BA}" destId="{FEA4E588-20EB-4B24-ABEF-3F0927F031DC}" srcOrd="0" destOrd="0" parTransId="{5CAA8E49-18DF-4A1A-9147-2A3C6E394B91}" sibTransId="{CE6E14BE-D986-4F88-9ABC-08E0A8CD635A}"/>
    <dgm:cxn modelId="{124F2947-187F-494E-88CB-5B09083529DB}" srcId="{DAB73214-689E-40A0-B986-08A48F03B945}" destId="{1D7F20F2-E53F-474A-8E4E-C088F64A4B4F}" srcOrd="2" destOrd="0" parTransId="{885E89CC-4767-4BF5-BBDB-106360EF8255}" sibTransId="{F0EF3F88-CE63-482D-A389-F9BD79228743}"/>
    <dgm:cxn modelId="{4E584F48-0D36-4754-AB4D-B3487EC3D21A}" type="presOf" srcId="{ABE2F6C3-85EA-4B52-AE31-DD5902455FAC}" destId="{2D899D34-6C24-4F24-81D1-0876A819B072}" srcOrd="0" destOrd="0" presId="urn:microsoft.com/office/officeart/2005/8/layout/process3"/>
    <dgm:cxn modelId="{849A114B-20FB-45CB-A2FC-66B1EF9452FD}" type="presOf" srcId="{94A6A9A6-641C-4CA5-AB88-B145CDBF36F7}" destId="{DBEB0ECE-F836-4526-BB7B-AB9EFBBDE871}" srcOrd="0" destOrd="0" presId="urn:microsoft.com/office/officeart/2005/8/layout/process3"/>
    <dgm:cxn modelId="{7342E476-3390-4300-B226-4AF1040BD4F4}" srcId="{5EF88A84-32D9-45F9-94D6-9F5E16816FA3}" destId="{EB03E82D-327B-4DDB-991D-C073DD12E684}" srcOrd="2" destOrd="0" parTransId="{96607A7A-CACA-4A5A-AC65-941C63D39A1A}" sibTransId="{A62B4B33-FBD6-411D-82F8-3C72AFA7708B}"/>
    <dgm:cxn modelId="{9567C658-4B57-4A41-A987-573E56732876}" type="presOf" srcId="{E50887C3-2B84-40F6-8095-F52AE19EA542}" destId="{2D899D34-6C24-4F24-81D1-0876A819B072}" srcOrd="0" destOrd="1" presId="urn:microsoft.com/office/officeart/2005/8/layout/process3"/>
    <dgm:cxn modelId="{0A46C179-C1F8-4FA0-BCE1-B06FD1CC4D6D}" srcId="{A02A8611-FE5E-4305-A795-3484D9002DB7}" destId="{0C32FB30-914C-40C4-B595-F69DD24E64F5}" srcOrd="1" destOrd="0" parTransId="{A4D55822-0A98-46E0-8C74-350645A8A588}" sibTransId="{B150B826-A648-47A1-BB00-AAE7BC5FA614}"/>
    <dgm:cxn modelId="{3E1AA47C-1332-4339-9AB1-34101D0B371C}" type="presOf" srcId="{9EAD5FB9-F4F9-405E-B933-AA99EC41A7F0}" destId="{67596B06-6F58-4C30-9612-64D9154799DA}" srcOrd="0" destOrd="2" presId="urn:microsoft.com/office/officeart/2005/8/layout/process3"/>
    <dgm:cxn modelId="{FAEDAB7E-7FD5-4346-8310-612C4E9E3924}" type="presOf" srcId="{A02A8611-FE5E-4305-A795-3484D9002DB7}" destId="{03599954-787D-4D8A-8EBD-14B8CD58FA96}" srcOrd="1" destOrd="0" presId="urn:microsoft.com/office/officeart/2005/8/layout/process3"/>
    <dgm:cxn modelId="{A338B08D-F5B2-49AE-9247-8B7E56147462}" srcId="{DAB73214-689E-40A0-B986-08A48F03B945}" destId="{E50887C3-2B84-40F6-8095-F52AE19EA542}" srcOrd="1" destOrd="0" parTransId="{860038D3-B6D2-44D4-9521-959E2E9606F1}" sibTransId="{A1C14926-B887-4F5A-B946-59DCC4390A1A}"/>
    <dgm:cxn modelId="{59689F90-E66D-433F-95ED-F7012C343D35}" srcId="{6DE2D975-49EE-4276-A667-9CBDA52881BA}" destId="{F652F01F-F5C5-4507-9942-7FE501DC78FF}" srcOrd="3" destOrd="0" parTransId="{775A96FB-93FE-4CB6-8E4E-7DDFB1F0978F}" sibTransId="{D75C96DD-9903-4EF9-89F7-3CCABBA1EBEA}"/>
    <dgm:cxn modelId="{8A5B059E-8A07-4F34-BEFC-76C92DAECCBA}" srcId="{EB03E82D-327B-4DDB-991D-C073DD12E684}" destId="{0FD04953-44A2-4AD3-93B0-BBFED04F967D}" srcOrd="2" destOrd="0" parTransId="{69581317-A474-40C2-952E-B65756313BD1}" sibTransId="{F90532C3-BBD5-40A9-A48F-2E12D1AC7F74}"/>
    <dgm:cxn modelId="{F09B779F-998C-4E31-8613-9A2CB4B25A73}" type="presOf" srcId="{F652F01F-F5C5-4507-9942-7FE501DC78FF}" destId="{67596B06-6F58-4C30-9612-64D9154799DA}" srcOrd="0" destOrd="3" presId="urn:microsoft.com/office/officeart/2005/8/layout/process3"/>
    <dgm:cxn modelId="{A47AABA0-2270-455A-B7C7-FD00793306D7}" srcId="{6DE2D975-49EE-4276-A667-9CBDA52881BA}" destId="{5629D7D3-9818-49F6-808A-467D45817F59}" srcOrd="1" destOrd="0" parTransId="{69EB3533-AFBE-446C-BD90-1DF9C7B1C1ED}" sibTransId="{7D68DDE0-E071-4064-80B3-BC071FA4E23B}"/>
    <dgm:cxn modelId="{8E8669A1-F0E7-4942-8111-4EF99EA2FD85}" type="presOf" srcId="{A62B4B33-FBD6-411D-82F8-3C72AFA7708B}" destId="{57906DDC-EFF3-49C9-AC1B-145C4D89774C}" srcOrd="1" destOrd="0" presId="urn:microsoft.com/office/officeart/2005/8/layout/process3"/>
    <dgm:cxn modelId="{893BFEAA-6EC0-4A84-A535-6E2B66D736A6}" type="presOf" srcId="{0C32FB30-914C-40C4-B595-F69DD24E64F5}" destId="{502BD0BB-CA59-4390-BC6D-414CD875A8BA}" srcOrd="0" destOrd="1" presId="urn:microsoft.com/office/officeart/2005/8/layout/process3"/>
    <dgm:cxn modelId="{0F1EAEAD-CD81-4D5D-8699-361946549F8F}" type="presOf" srcId="{3B09F86E-E662-4AE7-B06C-68A3FC1B3CAF}" destId="{DBEB0ECE-F836-4526-BB7B-AB9EFBBDE871}" srcOrd="0" destOrd="3" presId="urn:microsoft.com/office/officeart/2005/8/layout/process3"/>
    <dgm:cxn modelId="{41695EC0-3EEF-4146-A0D2-5EDA199C979F}" type="presOf" srcId="{1C532C89-0FAA-4AE8-AFA6-D48616E14F08}" destId="{5D4383EC-F626-4FB3-9A73-9D3ABF474414}" srcOrd="1" destOrd="0" presId="urn:microsoft.com/office/officeart/2005/8/layout/process3"/>
    <dgm:cxn modelId="{DC775DCA-5658-4BE2-9B70-2C4459691983}" type="presOf" srcId="{6DE2D975-49EE-4276-A667-9CBDA52881BA}" destId="{7BC86B1D-5740-4C33-AB2A-3CB18EC1E7EA}" srcOrd="0" destOrd="0" presId="urn:microsoft.com/office/officeart/2005/8/layout/process3"/>
    <dgm:cxn modelId="{531D61CB-637B-4749-8F36-4341D286C54F}" type="presOf" srcId="{DAB73214-689E-40A0-B986-08A48F03B945}" destId="{343467A0-C978-4FA6-B36C-6918BF18B941}" srcOrd="0" destOrd="0" presId="urn:microsoft.com/office/officeart/2005/8/layout/process3"/>
    <dgm:cxn modelId="{402AD7CB-6199-4E4B-9148-CE94F2713D2D}" srcId="{A02A8611-FE5E-4305-A795-3484D9002DB7}" destId="{536AE0F7-689C-4610-B7B1-60439B4A0BD1}" srcOrd="0" destOrd="0" parTransId="{55B539C8-0711-4232-B6BC-4A0496C58DBD}" sibTransId="{C449A651-A0CB-4123-B09E-523A13C8C2A9}"/>
    <dgm:cxn modelId="{47AE62CF-C377-42FA-A03B-3FB698DD0596}" type="presOf" srcId="{5629D7D3-9818-49F6-808A-467D45817F59}" destId="{67596B06-6F58-4C30-9612-64D9154799DA}" srcOrd="0" destOrd="1" presId="urn:microsoft.com/office/officeart/2005/8/layout/process3"/>
    <dgm:cxn modelId="{3DFBC5D0-D3F3-4BF4-8A42-6510977CB78F}" type="presOf" srcId="{FEA4E588-20EB-4B24-ABEF-3F0927F031DC}" destId="{67596B06-6F58-4C30-9612-64D9154799DA}" srcOrd="0" destOrd="0" presId="urn:microsoft.com/office/officeart/2005/8/layout/process3"/>
    <dgm:cxn modelId="{7429CAD1-086A-4B15-9BC8-4DA066383822}" type="presOf" srcId="{EB03E82D-327B-4DDB-991D-C073DD12E684}" destId="{A6194256-62BC-416B-8848-6FAFB7BAAF5C}" srcOrd="0" destOrd="0" presId="urn:microsoft.com/office/officeart/2005/8/layout/process3"/>
    <dgm:cxn modelId="{F4B9A9DF-0B7B-46CB-89A4-DEAE84511774}" type="presOf" srcId="{A62B4B33-FBD6-411D-82F8-3C72AFA7708B}" destId="{43DEC921-332F-4830-9EDD-75052ED921E2}" srcOrd="0" destOrd="0" presId="urn:microsoft.com/office/officeart/2005/8/layout/process3"/>
    <dgm:cxn modelId="{D22528E0-65DF-47D9-912C-15C964527322}" srcId="{A02A8611-FE5E-4305-A795-3484D9002DB7}" destId="{C5C5E7DB-44E4-43E0-B986-0E587342CBBF}" srcOrd="2" destOrd="0" parTransId="{C65A8D1A-F456-48DF-8870-2C91405D1E5D}" sibTransId="{D5338BF5-51DC-4DAD-AAAE-999BEA1CBB6F}"/>
    <dgm:cxn modelId="{9D2962F3-9BEF-4506-B6B4-6067FDB43F91}" srcId="{5EF88A84-32D9-45F9-94D6-9F5E16816FA3}" destId="{A02A8611-FE5E-4305-A795-3484D9002DB7}" srcOrd="3" destOrd="0" parTransId="{F231B232-BE17-439B-B872-F35853258579}" sibTransId="{7CE9A8E3-0C6B-47C8-B7AA-71AE39D079EB}"/>
    <dgm:cxn modelId="{AA5192F6-13E5-4947-87ED-9A455089BEF0}" srcId="{DAB73214-689E-40A0-B986-08A48F03B945}" destId="{ABE2F6C3-85EA-4B52-AE31-DD5902455FAC}" srcOrd="0" destOrd="0" parTransId="{7FAB1430-A257-4451-AFB2-0AEEFDC2C65F}" sibTransId="{B1A91D7F-5812-402D-A1A2-933387B13827}"/>
    <dgm:cxn modelId="{CCA26AF7-CEBA-4C9E-9671-93AE28C154BA}" type="presOf" srcId="{1C532C89-0FAA-4AE8-AFA6-D48616E14F08}" destId="{38D36D3A-788B-477C-82F6-F1FEA728B20C}" srcOrd="0" destOrd="0" presId="urn:microsoft.com/office/officeart/2005/8/layout/process3"/>
    <dgm:cxn modelId="{B5E1EFFB-D4D0-46F0-8F55-992D15D3ACE6}" type="presOf" srcId="{6DE2D975-49EE-4276-A667-9CBDA52881BA}" destId="{370FFD4E-8AA6-45F3-B496-3BF106F94F45}" srcOrd="1" destOrd="0" presId="urn:microsoft.com/office/officeart/2005/8/layout/process3"/>
    <dgm:cxn modelId="{65D7A1FD-9E74-4FC9-AACB-4087B9E484EF}" type="presOf" srcId="{F3EC74E5-F886-4546-9730-3CBA8240183A}" destId="{2C4B0674-8643-45EB-A63E-41CAAD3128B7}" srcOrd="0" destOrd="0" presId="urn:microsoft.com/office/officeart/2005/8/layout/process3"/>
    <dgm:cxn modelId="{7AB6B5FD-A902-428E-BF35-42C1B988477C}" type="presOf" srcId="{F3EC74E5-F886-4546-9730-3CBA8240183A}" destId="{9B1E57A7-E19D-490E-8796-4D163BB12464}" srcOrd="1" destOrd="0" presId="urn:microsoft.com/office/officeart/2005/8/layout/process3"/>
    <dgm:cxn modelId="{7FF7DFFF-3EF0-40E2-92F1-0D9611593499}" srcId="{EB03E82D-327B-4DDB-991D-C073DD12E684}" destId="{94A6A9A6-641C-4CA5-AB88-B145CDBF36F7}" srcOrd="0" destOrd="0" parTransId="{2236845C-CC4D-4A42-86A8-425780EA6EE9}" sibTransId="{9F5136C4-67C8-4A50-827D-D0F42986C964}"/>
    <dgm:cxn modelId="{4DF38D4C-2EEF-4A51-9913-96A7257A754F}" type="presParOf" srcId="{86AF5D85-93FE-4325-B123-4429FEB84761}" destId="{D3A659C5-8B6E-44D0-B18E-A0FFDA715F5E}" srcOrd="0" destOrd="0" presId="urn:microsoft.com/office/officeart/2005/8/layout/process3"/>
    <dgm:cxn modelId="{59225247-3D85-433F-B950-C24BF665AA85}" type="presParOf" srcId="{D3A659C5-8B6E-44D0-B18E-A0FFDA715F5E}" destId="{7BC86B1D-5740-4C33-AB2A-3CB18EC1E7EA}" srcOrd="0" destOrd="0" presId="urn:microsoft.com/office/officeart/2005/8/layout/process3"/>
    <dgm:cxn modelId="{DC166C30-EF8B-41C5-8E75-1A65002F58D1}" type="presParOf" srcId="{D3A659C5-8B6E-44D0-B18E-A0FFDA715F5E}" destId="{370FFD4E-8AA6-45F3-B496-3BF106F94F45}" srcOrd="1" destOrd="0" presId="urn:microsoft.com/office/officeart/2005/8/layout/process3"/>
    <dgm:cxn modelId="{297A8D2A-8707-4055-A9B6-40F6351C4385}" type="presParOf" srcId="{D3A659C5-8B6E-44D0-B18E-A0FFDA715F5E}" destId="{67596B06-6F58-4C30-9612-64D9154799DA}" srcOrd="2" destOrd="0" presId="urn:microsoft.com/office/officeart/2005/8/layout/process3"/>
    <dgm:cxn modelId="{40DA530E-A1E5-4041-AEAA-75BC1F29AF28}" type="presParOf" srcId="{86AF5D85-93FE-4325-B123-4429FEB84761}" destId="{2C4B0674-8643-45EB-A63E-41CAAD3128B7}" srcOrd="1" destOrd="0" presId="urn:microsoft.com/office/officeart/2005/8/layout/process3"/>
    <dgm:cxn modelId="{C0B27C7A-1476-419A-8BC5-62A417944CDA}" type="presParOf" srcId="{2C4B0674-8643-45EB-A63E-41CAAD3128B7}" destId="{9B1E57A7-E19D-490E-8796-4D163BB12464}" srcOrd="0" destOrd="0" presId="urn:microsoft.com/office/officeart/2005/8/layout/process3"/>
    <dgm:cxn modelId="{5D47DB18-200C-40C6-8102-16FBC1000237}" type="presParOf" srcId="{86AF5D85-93FE-4325-B123-4429FEB84761}" destId="{5E68C17F-5278-4C10-BDB2-95CAE5E4D352}" srcOrd="2" destOrd="0" presId="urn:microsoft.com/office/officeart/2005/8/layout/process3"/>
    <dgm:cxn modelId="{F6753FD4-667A-4DD1-92DB-486EF70656CB}" type="presParOf" srcId="{5E68C17F-5278-4C10-BDB2-95CAE5E4D352}" destId="{343467A0-C978-4FA6-B36C-6918BF18B941}" srcOrd="0" destOrd="0" presId="urn:microsoft.com/office/officeart/2005/8/layout/process3"/>
    <dgm:cxn modelId="{761C07E3-7EDA-420B-B2BD-42728BB31996}" type="presParOf" srcId="{5E68C17F-5278-4C10-BDB2-95CAE5E4D352}" destId="{C74522ED-40FE-46CE-AE71-E4E71D6FF804}" srcOrd="1" destOrd="0" presId="urn:microsoft.com/office/officeart/2005/8/layout/process3"/>
    <dgm:cxn modelId="{7F7488CC-2489-4CAA-9E1A-38C434802FB3}" type="presParOf" srcId="{5E68C17F-5278-4C10-BDB2-95CAE5E4D352}" destId="{2D899D34-6C24-4F24-81D1-0876A819B072}" srcOrd="2" destOrd="0" presId="urn:microsoft.com/office/officeart/2005/8/layout/process3"/>
    <dgm:cxn modelId="{5DC243C9-5F4E-48EB-A1B4-74990EAF8121}" type="presParOf" srcId="{86AF5D85-93FE-4325-B123-4429FEB84761}" destId="{38D36D3A-788B-477C-82F6-F1FEA728B20C}" srcOrd="3" destOrd="0" presId="urn:microsoft.com/office/officeart/2005/8/layout/process3"/>
    <dgm:cxn modelId="{B3057D8A-3AF3-4828-9614-26F4F0C1536D}" type="presParOf" srcId="{38D36D3A-788B-477C-82F6-F1FEA728B20C}" destId="{5D4383EC-F626-4FB3-9A73-9D3ABF474414}" srcOrd="0" destOrd="0" presId="urn:microsoft.com/office/officeart/2005/8/layout/process3"/>
    <dgm:cxn modelId="{31AC1AD3-4E38-4B23-B008-C27CE4C8104B}" type="presParOf" srcId="{86AF5D85-93FE-4325-B123-4429FEB84761}" destId="{AF205E74-22AB-4259-A2E2-2E7B9402FACC}" srcOrd="4" destOrd="0" presId="urn:microsoft.com/office/officeart/2005/8/layout/process3"/>
    <dgm:cxn modelId="{52EE1335-08FE-447A-A44E-30D3EDC05A3F}" type="presParOf" srcId="{AF205E74-22AB-4259-A2E2-2E7B9402FACC}" destId="{A6194256-62BC-416B-8848-6FAFB7BAAF5C}" srcOrd="0" destOrd="0" presId="urn:microsoft.com/office/officeart/2005/8/layout/process3"/>
    <dgm:cxn modelId="{629D9948-693E-4F7D-B7E9-11FA347AFB4C}" type="presParOf" srcId="{AF205E74-22AB-4259-A2E2-2E7B9402FACC}" destId="{BD97094A-C692-4736-B4E0-1857D54592BF}" srcOrd="1" destOrd="0" presId="urn:microsoft.com/office/officeart/2005/8/layout/process3"/>
    <dgm:cxn modelId="{6AE92161-3341-4577-B089-E6976799D595}" type="presParOf" srcId="{AF205E74-22AB-4259-A2E2-2E7B9402FACC}" destId="{DBEB0ECE-F836-4526-BB7B-AB9EFBBDE871}" srcOrd="2" destOrd="0" presId="urn:microsoft.com/office/officeart/2005/8/layout/process3"/>
    <dgm:cxn modelId="{A2880CAF-8117-4E14-B1D6-902C05FDBD5A}" type="presParOf" srcId="{86AF5D85-93FE-4325-B123-4429FEB84761}" destId="{43DEC921-332F-4830-9EDD-75052ED921E2}" srcOrd="5" destOrd="0" presId="urn:microsoft.com/office/officeart/2005/8/layout/process3"/>
    <dgm:cxn modelId="{371C57C9-6DF9-4DF4-AF94-C49480B75239}" type="presParOf" srcId="{43DEC921-332F-4830-9EDD-75052ED921E2}" destId="{57906DDC-EFF3-49C9-AC1B-145C4D89774C}" srcOrd="0" destOrd="0" presId="urn:microsoft.com/office/officeart/2005/8/layout/process3"/>
    <dgm:cxn modelId="{57FDC618-BC92-40AE-A12F-23E1C8F956E2}" type="presParOf" srcId="{86AF5D85-93FE-4325-B123-4429FEB84761}" destId="{C6D2FE61-73A0-4357-8067-FAA84E0CBD6B}" srcOrd="6" destOrd="0" presId="urn:microsoft.com/office/officeart/2005/8/layout/process3"/>
    <dgm:cxn modelId="{E3A6BE1E-84BB-4CA1-B8F6-92B530D3EFD2}" type="presParOf" srcId="{C6D2FE61-73A0-4357-8067-FAA84E0CBD6B}" destId="{DC27FCA4-0DE2-4C37-B417-98A79DF62D01}" srcOrd="0" destOrd="0" presId="urn:microsoft.com/office/officeart/2005/8/layout/process3"/>
    <dgm:cxn modelId="{B358DCD5-7CC5-403D-B8B5-CF5C8106BA88}" type="presParOf" srcId="{C6D2FE61-73A0-4357-8067-FAA84E0CBD6B}" destId="{03599954-787D-4D8A-8EBD-14B8CD58FA96}" srcOrd="1" destOrd="0" presId="urn:microsoft.com/office/officeart/2005/8/layout/process3"/>
    <dgm:cxn modelId="{2FAD4329-4DAF-411F-AA72-279D90C6190E}" type="presParOf" srcId="{C6D2FE61-73A0-4357-8067-FAA84E0CBD6B}" destId="{502BD0BB-CA59-4390-BC6D-414CD875A8B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F88A84-32D9-45F9-94D6-9F5E16816FA3}" type="doc">
      <dgm:prSet loTypeId="urn:microsoft.com/office/officeart/2005/8/layout/process3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MY"/>
        </a:p>
      </dgm:t>
    </dgm:pt>
    <dgm:pt modelId="{6DE2D975-49EE-4276-A667-9CBDA52881BA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TMG SCDS SWE</a:t>
          </a:r>
        </a:p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(2011- 2015)</a:t>
          </a:r>
        </a:p>
      </dgm:t>
    </dgm:pt>
    <dgm:pt modelId="{81A49FC4-3E56-4FF8-BE86-2E3C66E5C4C7}" type="parTrans" cxnId="{DD62C534-6F43-47FC-AA97-0D1032C33D09}">
      <dgm:prSet/>
      <dgm:spPr/>
      <dgm:t>
        <a:bodyPr/>
        <a:lstStyle/>
        <a:p>
          <a:endParaRPr lang="en-MY"/>
        </a:p>
      </dgm:t>
    </dgm:pt>
    <dgm:pt modelId="{F3EC74E5-F886-4546-9730-3CBA8240183A}" type="sibTrans" cxnId="{DD62C534-6F43-47FC-AA97-0D1032C33D09}">
      <dgm:prSet/>
      <dgm:spPr/>
      <dgm:t>
        <a:bodyPr/>
        <a:lstStyle/>
        <a:p>
          <a:endParaRPr lang="en-MY"/>
        </a:p>
      </dgm:t>
    </dgm:pt>
    <dgm:pt modelId="{FEA4E588-20EB-4B24-ABEF-3F0927F031DC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Surviving &amp; learning State</a:t>
          </a:r>
        </a:p>
      </dgm:t>
    </dgm:pt>
    <dgm:pt modelId="{5CAA8E49-18DF-4A1A-9147-2A3C6E394B91}" type="parTrans" cxnId="{5323D062-3A4C-4CAC-94E3-A3CDEB5CD90F}">
      <dgm:prSet/>
      <dgm:spPr/>
      <dgm:t>
        <a:bodyPr/>
        <a:lstStyle/>
        <a:p>
          <a:endParaRPr lang="en-MY"/>
        </a:p>
      </dgm:t>
    </dgm:pt>
    <dgm:pt modelId="{CE6E14BE-D986-4F88-9ABC-08E0A8CD635A}" type="sibTrans" cxnId="{5323D062-3A4C-4CAC-94E3-A3CDEB5CD90F}">
      <dgm:prSet/>
      <dgm:spPr/>
      <dgm:t>
        <a:bodyPr/>
        <a:lstStyle/>
        <a:p>
          <a:endParaRPr lang="en-MY"/>
        </a:p>
      </dgm:t>
    </dgm:pt>
    <dgm:pt modelId="{DAB73214-689E-40A0-B986-08A48F03B945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DEG MVS SWE</a:t>
          </a:r>
        </a:p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(2015-2017)</a:t>
          </a:r>
        </a:p>
      </dgm:t>
    </dgm:pt>
    <dgm:pt modelId="{DE8EEA38-1A00-442C-8A5D-88DD4EF026D1}" type="parTrans" cxnId="{169D6B40-FE4B-4C4A-99A5-DD394AB9B81B}">
      <dgm:prSet/>
      <dgm:spPr/>
      <dgm:t>
        <a:bodyPr/>
        <a:lstStyle/>
        <a:p>
          <a:endParaRPr lang="en-MY"/>
        </a:p>
      </dgm:t>
    </dgm:pt>
    <dgm:pt modelId="{1C532C89-0FAA-4AE8-AFA6-D48616E14F08}" type="sibTrans" cxnId="{169D6B40-FE4B-4C4A-99A5-DD394AB9B81B}">
      <dgm:prSet/>
      <dgm:spPr/>
      <dgm:t>
        <a:bodyPr/>
        <a:lstStyle/>
        <a:p>
          <a:endParaRPr lang="en-MY"/>
        </a:p>
      </dgm:t>
    </dgm:pt>
    <dgm:pt modelId="{ABE2F6C3-85EA-4B52-AE31-DD5902455FAC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Get Married on 2016</a:t>
          </a:r>
        </a:p>
      </dgm:t>
    </dgm:pt>
    <dgm:pt modelId="{7FAB1430-A257-4451-AFB2-0AEEFDC2C65F}" type="parTrans" cxnId="{AA5192F6-13E5-4947-87ED-9A455089BEF0}">
      <dgm:prSet/>
      <dgm:spPr/>
      <dgm:t>
        <a:bodyPr/>
        <a:lstStyle/>
        <a:p>
          <a:endParaRPr lang="en-MY"/>
        </a:p>
      </dgm:t>
    </dgm:pt>
    <dgm:pt modelId="{B1A91D7F-5812-402D-A1A2-933387B13827}" type="sibTrans" cxnId="{AA5192F6-13E5-4947-87ED-9A455089BEF0}">
      <dgm:prSet/>
      <dgm:spPr/>
      <dgm:t>
        <a:bodyPr/>
        <a:lstStyle/>
        <a:p>
          <a:endParaRPr lang="en-MY"/>
        </a:p>
      </dgm:t>
    </dgm:pt>
    <dgm:pt modelId="{EB03E82D-327B-4DDB-991D-C073DD12E684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TMG SCDS SWE</a:t>
          </a:r>
        </a:p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(2017 – 2020)</a:t>
          </a:r>
        </a:p>
      </dgm:t>
    </dgm:pt>
    <dgm:pt modelId="{96607A7A-CACA-4A5A-AC65-941C63D39A1A}" type="parTrans" cxnId="{7342E476-3390-4300-B226-4AF1040BD4F4}">
      <dgm:prSet/>
      <dgm:spPr/>
      <dgm:t>
        <a:bodyPr/>
        <a:lstStyle/>
        <a:p>
          <a:endParaRPr lang="en-MY"/>
        </a:p>
      </dgm:t>
    </dgm:pt>
    <dgm:pt modelId="{A62B4B33-FBD6-411D-82F8-3C72AFA7708B}" type="sibTrans" cxnId="{7342E476-3390-4300-B226-4AF1040BD4F4}">
      <dgm:prSet/>
      <dgm:spPr/>
      <dgm:t>
        <a:bodyPr/>
        <a:lstStyle/>
        <a:p>
          <a:endParaRPr lang="en-MY"/>
        </a:p>
      </dgm:t>
    </dgm:pt>
    <dgm:pt modelId="{94A6A9A6-641C-4CA5-AB88-B145CDBF36F7}">
      <dgm:prSet phldrT="[Text]" custT="1"/>
      <dgm:spPr/>
      <dgm:t>
        <a:bodyPr/>
        <a:lstStyle/>
        <a:p>
          <a:r>
            <a:rPr lang="en-US" sz="1400" kern="1200" dirty="0">
              <a:solidFill>
                <a:schemeClr val="bg2">
                  <a:lumMod val="10000"/>
                </a:schemeClr>
              </a:solidFill>
              <a:latin typeface="IntelOne Display Light"/>
              <a:ea typeface="Helvetica Neue"/>
              <a:cs typeface="Helvetica Neue"/>
            </a:rPr>
            <a:t>Blessed with first born baby girl</a:t>
          </a:r>
          <a:endParaRPr lang="en-MY" sz="1400" kern="1200" dirty="0">
            <a:solidFill>
              <a:schemeClr val="bg2">
                <a:lumMod val="10000"/>
              </a:schemeClr>
            </a:solidFill>
            <a:latin typeface="IntelOne Display Light"/>
            <a:ea typeface="Helvetica Neue"/>
            <a:cs typeface="Helvetica Neue"/>
          </a:endParaRPr>
        </a:p>
      </dgm:t>
    </dgm:pt>
    <dgm:pt modelId="{2236845C-CC4D-4A42-86A8-425780EA6EE9}" type="parTrans" cxnId="{7FF7DFFF-3EF0-40E2-92F1-0D9611593499}">
      <dgm:prSet/>
      <dgm:spPr/>
      <dgm:t>
        <a:bodyPr/>
        <a:lstStyle/>
        <a:p>
          <a:endParaRPr lang="en-MY"/>
        </a:p>
      </dgm:t>
    </dgm:pt>
    <dgm:pt modelId="{9F5136C4-67C8-4A50-827D-D0F42986C964}" type="sibTrans" cxnId="{7FF7DFFF-3EF0-40E2-92F1-0D9611593499}">
      <dgm:prSet/>
      <dgm:spPr/>
      <dgm:t>
        <a:bodyPr/>
        <a:lstStyle/>
        <a:p>
          <a:endParaRPr lang="en-MY"/>
        </a:p>
      </dgm:t>
    </dgm:pt>
    <dgm:pt modelId="{A02A8611-FE5E-4305-A795-3484D9002DB7}">
      <dgm:prSet phldrT="[Text]"/>
      <dgm:spPr/>
      <dgm:t>
        <a:bodyPr/>
        <a:lstStyle/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DEG MIT SWE</a:t>
          </a:r>
        </a:p>
        <a:p>
          <a:r>
            <a:rPr lang="en-MY" dirty="0">
              <a:solidFill>
                <a:schemeClr val="bg2">
                  <a:lumMod val="10000"/>
                </a:schemeClr>
              </a:solidFill>
            </a:rPr>
            <a:t>(2020 – Till now)</a:t>
          </a:r>
        </a:p>
      </dgm:t>
    </dgm:pt>
    <dgm:pt modelId="{F231B232-BE17-439B-B872-F35853258579}" type="parTrans" cxnId="{9D2962F3-9BEF-4506-B6B4-6067FDB43F91}">
      <dgm:prSet/>
      <dgm:spPr/>
      <dgm:t>
        <a:bodyPr/>
        <a:lstStyle/>
        <a:p>
          <a:endParaRPr lang="en-MY"/>
        </a:p>
      </dgm:t>
    </dgm:pt>
    <dgm:pt modelId="{7CE9A8E3-0C6B-47C8-B7AA-71AE39D079EB}" type="sibTrans" cxnId="{9D2962F3-9BEF-4506-B6B4-6067FDB43F91}">
      <dgm:prSet/>
      <dgm:spPr/>
      <dgm:t>
        <a:bodyPr/>
        <a:lstStyle/>
        <a:p>
          <a:endParaRPr lang="en-MY"/>
        </a:p>
      </dgm:t>
    </dgm:pt>
    <dgm:pt modelId="{536AE0F7-689C-4610-B7B1-60439B4A0BD1}">
      <dgm:prSet phldrT="[Text]" custT="1"/>
      <dgm:spPr/>
      <dgm:t>
        <a:bodyPr/>
        <a:lstStyle/>
        <a:p>
          <a:r>
            <a:rPr lang="en-US" sz="1100" kern="1200" dirty="0">
              <a:solidFill>
                <a:schemeClr val="bg2">
                  <a:lumMod val="10000"/>
                </a:schemeClr>
              </a:solidFill>
              <a:latin typeface="IntelOne Display Light"/>
              <a:ea typeface="Helvetica Neue"/>
              <a:cs typeface="Helvetica Neue"/>
            </a:rPr>
            <a:t>Blessed with a second-born baby boy. (No more &amp; that all)</a:t>
          </a:r>
          <a:endParaRPr lang="en-MY" sz="1100" kern="1200" dirty="0">
            <a:solidFill>
              <a:schemeClr val="bg2">
                <a:lumMod val="10000"/>
              </a:schemeClr>
            </a:solidFill>
            <a:latin typeface="IntelOne Display Light"/>
            <a:ea typeface="Helvetica Neue"/>
            <a:cs typeface="Helvetica Neue"/>
          </a:endParaRPr>
        </a:p>
      </dgm:t>
    </dgm:pt>
    <dgm:pt modelId="{55B539C8-0711-4232-B6BC-4A0496C58DBD}" type="parTrans" cxnId="{402AD7CB-6199-4E4B-9148-CE94F2713D2D}">
      <dgm:prSet/>
      <dgm:spPr/>
      <dgm:t>
        <a:bodyPr/>
        <a:lstStyle/>
        <a:p>
          <a:endParaRPr lang="en-MY"/>
        </a:p>
      </dgm:t>
    </dgm:pt>
    <dgm:pt modelId="{C449A651-A0CB-4123-B09E-523A13C8C2A9}" type="sibTrans" cxnId="{402AD7CB-6199-4E4B-9148-CE94F2713D2D}">
      <dgm:prSet/>
      <dgm:spPr/>
      <dgm:t>
        <a:bodyPr/>
        <a:lstStyle/>
        <a:p>
          <a:endParaRPr lang="en-MY"/>
        </a:p>
      </dgm:t>
    </dgm:pt>
    <dgm:pt modelId="{86AF5D85-93FE-4325-B123-4429FEB84761}" type="pres">
      <dgm:prSet presAssocID="{5EF88A84-32D9-45F9-94D6-9F5E16816FA3}" presName="linearFlow" presStyleCnt="0">
        <dgm:presLayoutVars>
          <dgm:dir/>
          <dgm:animLvl val="lvl"/>
          <dgm:resizeHandles val="exact"/>
        </dgm:presLayoutVars>
      </dgm:prSet>
      <dgm:spPr/>
    </dgm:pt>
    <dgm:pt modelId="{D3A659C5-8B6E-44D0-B18E-A0FFDA715F5E}" type="pres">
      <dgm:prSet presAssocID="{6DE2D975-49EE-4276-A667-9CBDA52881BA}" presName="composite" presStyleCnt="0"/>
      <dgm:spPr/>
    </dgm:pt>
    <dgm:pt modelId="{7BC86B1D-5740-4C33-AB2A-3CB18EC1E7EA}" type="pres">
      <dgm:prSet presAssocID="{6DE2D975-49EE-4276-A667-9CBDA52881B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70FFD4E-8AA6-45F3-B496-3BF106F94F45}" type="pres">
      <dgm:prSet presAssocID="{6DE2D975-49EE-4276-A667-9CBDA52881BA}" presName="parSh" presStyleLbl="node1" presStyleIdx="0" presStyleCnt="4" custScaleX="119989"/>
      <dgm:spPr/>
    </dgm:pt>
    <dgm:pt modelId="{67596B06-6F58-4C30-9612-64D9154799DA}" type="pres">
      <dgm:prSet presAssocID="{6DE2D975-49EE-4276-A667-9CBDA52881BA}" presName="desTx" presStyleLbl="fgAcc1" presStyleIdx="0" presStyleCnt="4" custScaleX="146538">
        <dgm:presLayoutVars>
          <dgm:bulletEnabled val="1"/>
        </dgm:presLayoutVars>
      </dgm:prSet>
      <dgm:spPr/>
    </dgm:pt>
    <dgm:pt modelId="{2C4B0674-8643-45EB-A63E-41CAAD3128B7}" type="pres">
      <dgm:prSet presAssocID="{F3EC74E5-F886-4546-9730-3CBA8240183A}" presName="sibTrans" presStyleLbl="sibTrans2D1" presStyleIdx="0" presStyleCnt="3"/>
      <dgm:spPr/>
    </dgm:pt>
    <dgm:pt modelId="{9B1E57A7-E19D-490E-8796-4D163BB12464}" type="pres">
      <dgm:prSet presAssocID="{F3EC74E5-F886-4546-9730-3CBA8240183A}" presName="connTx" presStyleLbl="sibTrans2D1" presStyleIdx="0" presStyleCnt="3"/>
      <dgm:spPr/>
    </dgm:pt>
    <dgm:pt modelId="{5E68C17F-5278-4C10-BDB2-95CAE5E4D352}" type="pres">
      <dgm:prSet presAssocID="{DAB73214-689E-40A0-B986-08A48F03B945}" presName="composite" presStyleCnt="0"/>
      <dgm:spPr/>
    </dgm:pt>
    <dgm:pt modelId="{343467A0-C978-4FA6-B36C-6918BF18B941}" type="pres">
      <dgm:prSet presAssocID="{DAB73214-689E-40A0-B986-08A48F03B94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74522ED-40FE-46CE-AE71-E4E71D6FF804}" type="pres">
      <dgm:prSet presAssocID="{DAB73214-689E-40A0-B986-08A48F03B945}" presName="parSh" presStyleLbl="node1" presStyleIdx="1" presStyleCnt="4"/>
      <dgm:spPr/>
    </dgm:pt>
    <dgm:pt modelId="{2D899D34-6C24-4F24-81D1-0876A819B072}" type="pres">
      <dgm:prSet presAssocID="{DAB73214-689E-40A0-B986-08A48F03B945}" presName="desTx" presStyleLbl="fgAcc1" presStyleIdx="1" presStyleCnt="4" custScaleX="133727">
        <dgm:presLayoutVars>
          <dgm:bulletEnabled val="1"/>
        </dgm:presLayoutVars>
      </dgm:prSet>
      <dgm:spPr/>
    </dgm:pt>
    <dgm:pt modelId="{38D36D3A-788B-477C-82F6-F1FEA728B20C}" type="pres">
      <dgm:prSet presAssocID="{1C532C89-0FAA-4AE8-AFA6-D48616E14F08}" presName="sibTrans" presStyleLbl="sibTrans2D1" presStyleIdx="1" presStyleCnt="3"/>
      <dgm:spPr/>
    </dgm:pt>
    <dgm:pt modelId="{5D4383EC-F626-4FB3-9A73-9D3ABF474414}" type="pres">
      <dgm:prSet presAssocID="{1C532C89-0FAA-4AE8-AFA6-D48616E14F08}" presName="connTx" presStyleLbl="sibTrans2D1" presStyleIdx="1" presStyleCnt="3"/>
      <dgm:spPr/>
    </dgm:pt>
    <dgm:pt modelId="{AF205E74-22AB-4259-A2E2-2E7B9402FACC}" type="pres">
      <dgm:prSet presAssocID="{EB03E82D-327B-4DDB-991D-C073DD12E684}" presName="composite" presStyleCnt="0"/>
      <dgm:spPr/>
    </dgm:pt>
    <dgm:pt modelId="{A6194256-62BC-416B-8848-6FAFB7BAAF5C}" type="pres">
      <dgm:prSet presAssocID="{EB03E82D-327B-4DDB-991D-C073DD12E684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D97094A-C692-4736-B4E0-1857D54592BF}" type="pres">
      <dgm:prSet presAssocID="{EB03E82D-327B-4DDB-991D-C073DD12E684}" presName="parSh" presStyleLbl="node1" presStyleIdx="2" presStyleCnt="4"/>
      <dgm:spPr/>
    </dgm:pt>
    <dgm:pt modelId="{DBEB0ECE-F836-4526-BB7B-AB9EFBBDE871}" type="pres">
      <dgm:prSet presAssocID="{EB03E82D-327B-4DDB-991D-C073DD12E684}" presName="desTx" presStyleLbl="fgAcc1" presStyleIdx="2" presStyleCnt="4" custScaleX="200020">
        <dgm:presLayoutVars>
          <dgm:bulletEnabled val="1"/>
        </dgm:presLayoutVars>
      </dgm:prSet>
      <dgm:spPr/>
    </dgm:pt>
    <dgm:pt modelId="{43DEC921-332F-4830-9EDD-75052ED921E2}" type="pres">
      <dgm:prSet presAssocID="{A62B4B33-FBD6-411D-82F8-3C72AFA7708B}" presName="sibTrans" presStyleLbl="sibTrans2D1" presStyleIdx="2" presStyleCnt="3"/>
      <dgm:spPr/>
    </dgm:pt>
    <dgm:pt modelId="{57906DDC-EFF3-49C9-AC1B-145C4D89774C}" type="pres">
      <dgm:prSet presAssocID="{A62B4B33-FBD6-411D-82F8-3C72AFA7708B}" presName="connTx" presStyleLbl="sibTrans2D1" presStyleIdx="2" presStyleCnt="3"/>
      <dgm:spPr/>
    </dgm:pt>
    <dgm:pt modelId="{C6D2FE61-73A0-4357-8067-FAA84E0CBD6B}" type="pres">
      <dgm:prSet presAssocID="{A02A8611-FE5E-4305-A795-3484D9002DB7}" presName="composite" presStyleCnt="0"/>
      <dgm:spPr/>
    </dgm:pt>
    <dgm:pt modelId="{DC27FCA4-0DE2-4C37-B417-98A79DF62D01}" type="pres">
      <dgm:prSet presAssocID="{A02A8611-FE5E-4305-A795-3484D9002DB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3599954-787D-4D8A-8EBD-14B8CD58FA96}" type="pres">
      <dgm:prSet presAssocID="{A02A8611-FE5E-4305-A795-3484D9002DB7}" presName="parSh" presStyleLbl="node1" presStyleIdx="3" presStyleCnt="4"/>
      <dgm:spPr/>
    </dgm:pt>
    <dgm:pt modelId="{502BD0BB-CA59-4390-BC6D-414CD875A8BA}" type="pres">
      <dgm:prSet presAssocID="{A02A8611-FE5E-4305-A795-3484D9002DB7}" presName="desTx" presStyleLbl="fgAcc1" presStyleIdx="3" presStyleCnt="4" custScaleX="140286">
        <dgm:presLayoutVars>
          <dgm:bulletEnabled val="1"/>
        </dgm:presLayoutVars>
      </dgm:prSet>
      <dgm:spPr/>
    </dgm:pt>
  </dgm:ptLst>
  <dgm:cxnLst>
    <dgm:cxn modelId="{F7BB9221-3C42-42DB-8FBB-94DEF13DA067}" type="presOf" srcId="{DAB73214-689E-40A0-B986-08A48F03B945}" destId="{C74522ED-40FE-46CE-AE71-E4E71D6FF804}" srcOrd="1" destOrd="0" presId="urn:microsoft.com/office/officeart/2005/8/layout/process3"/>
    <dgm:cxn modelId="{DD62C534-6F43-47FC-AA97-0D1032C33D09}" srcId="{5EF88A84-32D9-45F9-94D6-9F5E16816FA3}" destId="{6DE2D975-49EE-4276-A667-9CBDA52881BA}" srcOrd="0" destOrd="0" parTransId="{81A49FC4-3E56-4FF8-BE86-2E3C66E5C4C7}" sibTransId="{F3EC74E5-F886-4546-9730-3CBA8240183A}"/>
    <dgm:cxn modelId="{D6E70036-EE87-40DA-B58D-2EB3F29078A4}" type="presOf" srcId="{A02A8611-FE5E-4305-A795-3484D9002DB7}" destId="{DC27FCA4-0DE2-4C37-B417-98A79DF62D01}" srcOrd="0" destOrd="0" presId="urn:microsoft.com/office/officeart/2005/8/layout/process3"/>
    <dgm:cxn modelId="{169D6B40-FE4B-4C4A-99A5-DD394AB9B81B}" srcId="{5EF88A84-32D9-45F9-94D6-9F5E16816FA3}" destId="{DAB73214-689E-40A0-B986-08A48F03B945}" srcOrd="1" destOrd="0" parTransId="{DE8EEA38-1A00-442C-8A5D-88DD4EF026D1}" sibTransId="{1C532C89-0FAA-4AE8-AFA6-D48616E14F08}"/>
    <dgm:cxn modelId="{29C95B5C-F837-4A5A-AFB7-663EFE3C511F}" type="presOf" srcId="{5EF88A84-32D9-45F9-94D6-9F5E16816FA3}" destId="{86AF5D85-93FE-4325-B123-4429FEB84761}" srcOrd="0" destOrd="0" presId="urn:microsoft.com/office/officeart/2005/8/layout/process3"/>
    <dgm:cxn modelId="{4213EC5E-DDE1-496F-AABB-C493880C48F9}" type="presOf" srcId="{EB03E82D-327B-4DDB-991D-C073DD12E684}" destId="{BD97094A-C692-4736-B4E0-1857D54592BF}" srcOrd="1" destOrd="0" presId="urn:microsoft.com/office/officeart/2005/8/layout/process3"/>
    <dgm:cxn modelId="{83AE2960-95D1-4EF3-B920-B5AF6456F66A}" type="presOf" srcId="{536AE0F7-689C-4610-B7B1-60439B4A0BD1}" destId="{502BD0BB-CA59-4390-BC6D-414CD875A8BA}" srcOrd="0" destOrd="0" presId="urn:microsoft.com/office/officeart/2005/8/layout/process3"/>
    <dgm:cxn modelId="{5323D062-3A4C-4CAC-94E3-A3CDEB5CD90F}" srcId="{6DE2D975-49EE-4276-A667-9CBDA52881BA}" destId="{FEA4E588-20EB-4B24-ABEF-3F0927F031DC}" srcOrd="0" destOrd="0" parTransId="{5CAA8E49-18DF-4A1A-9147-2A3C6E394B91}" sibTransId="{CE6E14BE-D986-4F88-9ABC-08E0A8CD635A}"/>
    <dgm:cxn modelId="{4E584F48-0D36-4754-AB4D-B3487EC3D21A}" type="presOf" srcId="{ABE2F6C3-85EA-4B52-AE31-DD5902455FAC}" destId="{2D899D34-6C24-4F24-81D1-0876A819B072}" srcOrd="0" destOrd="0" presId="urn:microsoft.com/office/officeart/2005/8/layout/process3"/>
    <dgm:cxn modelId="{849A114B-20FB-45CB-A2FC-66B1EF9452FD}" type="presOf" srcId="{94A6A9A6-641C-4CA5-AB88-B145CDBF36F7}" destId="{DBEB0ECE-F836-4526-BB7B-AB9EFBBDE871}" srcOrd="0" destOrd="0" presId="urn:microsoft.com/office/officeart/2005/8/layout/process3"/>
    <dgm:cxn modelId="{7342E476-3390-4300-B226-4AF1040BD4F4}" srcId="{5EF88A84-32D9-45F9-94D6-9F5E16816FA3}" destId="{EB03E82D-327B-4DDB-991D-C073DD12E684}" srcOrd="2" destOrd="0" parTransId="{96607A7A-CACA-4A5A-AC65-941C63D39A1A}" sibTransId="{A62B4B33-FBD6-411D-82F8-3C72AFA7708B}"/>
    <dgm:cxn modelId="{FAEDAB7E-7FD5-4346-8310-612C4E9E3924}" type="presOf" srcId="{A02A8611-FE5E-4305-A795-3484D9002DB7}" destId="{03599954-787D-4D8A-8EBD-14B8CD58FA96}" srcOrd="1" destOrd="0" presId="urn:microsoft.com/office/officeart/2005/8/layout/process3"/>
    <dgm:cxn modelId="{8E8669A1-F0E7-4942-8111-4EF99EA2FD85}" type="presOf" srcId="{A62B4B33-FBD6-411D-82F8-3C72AFA7708B}" destId="{57906DDC-EFF3-49C9-AC1B-145C4D89774C}" srcOrd="1" destOrd="0" presId="urn:microsoft.com/office/officeart/2005/8/layout/process3"/>
    <dgm:cxn modelId="{41695EC0-3EEF-4146-A0D2-5EDA199C979F}" type="presOf" srcId="{1C532C89-0FAA-4AE8-AFA6-D48616E14F08}" destId="{5D4383EC-F626-4FB3-9A73-9D3ABF474414}" srcOrd="1" destOrd="0" presId="urn:microsoft.com/office/officeart/2005/8/layout/process3"/>
    <dgm:cxn modelId="{DC775DCA-5658-4BE2-9B70-2C4459691983}" type="presOf" srcId="{6DE2D975-49EE-4276-A667-9CBDA52881BA}" destId="{7BC86B1D-5740-4C33-AB2A-3CB18EC1E7EA}" srcOrd="0" destOrd="0" presId="urn:microsoft.com/office/officeart/2005/8/layout/process3"/>
    <dgm:cxn modelId="{531D61CB-637B-4749-8F36-4341D286C54F}" type="presOf" srcId="{DAB73214-689E-40A0-B986-08A48F03B945}" destId="{343467A0-C978-4FA6-B36C-6918BF18B941}" srcOrd="0" destOrd="0" presId="urn:microsoft.com/office/officeart/2005/8/layout/process3"/>
    <dgm:cxn modelId="{402AD7CB-6199-4E4B-9148-CE94F2713D2D}" srcId="{A02A8611-FE5E-4305-A795-3484D9002DB7}" destId="{536AE0F7-689C-4610-B7B1-60439B4A0BD1}" srcOrd="0" destOrd="0" parTransId="{55B539C8-0711-4232-B6BC-4A0496C58DBD}" sibTransId="{C449A651-A0CB-4123-B09E-523A13C8C2A9}"/>
    <dgm:cxn modelId="{3DFBC5D0-D3F3-4BF4-8A42-6510977CB78F}" type="presOf" srcId="{FEA4E588-20EB-4B24-ABEF-3F0927F031DC}" destId="{67596B06-6F58-4C30-9612-64D9154799DA}" srcOrd="0" destOrd="0" presId="urn:microsoft.com/office/officeart/2005/8/layout/process3"/>
    <dgm:cxn modelId="{7429CAD1-086A-4B15-9BC8-4DA066383822}" type="presOf" srcId="{EB03E82D-327B-4DDB-991D-C073DD12E684}" destId="{A6194256-62BC-416B-8848-6FAFB7BAAF5C}" srcOrd="0" destOrd="0" presId="urn:microsoft.com/office/officeart/2005/8/layout/process3"/>
    <dgm:cxn modelId="{F4B9A9DF-0B7B-46CB-89A4-DEAE84511774}" type="presOf" srcId="{A62B4B33-FBD6-411D-82F8-3C72AFA7708B}" destId="{43DEC921-332F-4830-9EDD-75052ED921E2}" srcOrd="0" destOrd="0" presId="urn:microsoft.com/office/officeart/2005/8/layout/process3"/>
    <dgm:cxn modelId="{9D2962F3-9BEF-4506-B6B4-6067FDB43F91}" srcId="{5EF88A84-32D9-45F9-94D6-9F5E16816FA3}" destId="{A02A8611-FE5E-4305-A795-3484D9002DB7}" srcOrd="3" destOrd="0" parTransId="{F231B232-BE17-439B-B872-F35853258579}" sibTransId="{7CE9A8E3-0C6B-47C8-B7AA-71AE39D079EB}"/>
    <dgm:cxn modelId="{AA5192F6-13E5-4947-87ED-9A455089BEF0}" srcId="{DAB73214-689E-40A0-B986-08A48F03B945}" destId="{ABE2F6C3-85EA-4B52-AE31-DD5902455FAC}" srcOrd="0" destOrd="0" parTransId="{7FAB1430-A257-4451-AFB2-0AEEFDC2C65F}" sibTransId="{B1A91D7F-5812-402D-A1A2-933387B13827}"/>
    <dgm:cxn modelId="{CCA26AF7-CEBA-4C9E-9671-93AE28C154BA}" type="presOf" srcId="{1C532C89-0FAA-4AE8-AFA6-D48616E14F08}" destId="{38D36D3A-788B-477C-82F6-F1FEA728B20C}" srcOrd="0" destOrd="0" presId="urn:microsoft.com/office/officeart/2005/8/layout/process3"/>
    <dgm:cxn modelId="{B5E1EFFB-D4D0-46F0-8F55-992D15D3ACE6}" type="presOf" srcId="{6DE2D975-49EE-4276-A667-9CBDA52881BA}" destId="{370FFD4E-8AA6-45F3-B496-3BF106F94F45}" srcOrd="1" destOrd="0" presId="urn:microsoft.com/office/officeart/2005/8/layout/process3"/>
    <dgm:cxn modelId="{65D7A1FD-9E74-4FC9-AACB-4087B9E484EF}" type="presOf" srcId="{F3EC74E5-F886-4546-9730-3CBA8240183A}" destId="{2C4B0674-8643-45EB-A63E-41CAAD3128B7}" srcOrd="0" destOrd="0" presId="urn:microsoft.com/office/officeart/2005/8/layout/process3"/>
    <dgm:cxn modelId="{7AB6B5FD-A902-428E-BF35-42C1B988477C}" type="presOf" srcId="{F3EC74E5-F886-4546-9730-3CBA8240183A}" destId="{9B1E57A7-E19D-490E-8796-4D163BB12464}" srcOrd="1" destOrd="0" presId="urn:microsoft.com/office/officeart/2005/8/layout/process3"/>
    <dgm:cxn modelId="{7FF7DFFF-3EF0-40E2-92F1-0D9611593499}" srcId="{EB03E82D-327B-4DDB-991D-C073DD12E684}" destId="{94A6A9A6-641C-4CA5-AB88-B145CDBF36F7}" srcOrd="0" destOrd="0" parTransId="{2236845C-CC4D-4A42-86A8-425780EA6EE9}" sibTransId="{9F5136C4-67C8-4A50-827D-D0F42986C964}"/>
    <dgm:cxn modelId="{4DF38D4C-2EEF-4A51-9913-96A7257A754F}" type="presParOf" srcId="{86AF5D85-93FE-4325-B123-4429FEB84761}" destId="{D3A659C5-8B6E-44D0-B18E-A0FFDA715F5E}" srcOrd="0" destOrd="0" presId="urn:microsoft.com/office/officeart/2005/8/layout/process3"/>
    <dgm:cxn modelId="{59225247-3D85-433F-B950-C24BF665AA85}" type="presParOf" srcId="{D3A659C5-8B6E-44D0-B18E-A0FFDA715F5E}" destId="{7BC86B1D-5740-4C33-AB2A-3CB18EC1E7EA}" srcOrd="0" destOrd="0" presId="urn:microsoft.com/office/officeart/2005/8/layout/process3"/>
    <dgm:cxn modelId="{DC166C30-EF8B-41C5-8E75-1A65002F58D1}" type="presParOf" srcId="{D3A659C5-8B6E-44D0-B18E-A0FFDA715F5E}" destId="{370FFD4E-8AA6-45F3-B496-3BF106F94F45}" srcOrd="1" destOrd="0" presId="urn:microsoft.com/office/officeart/2005/8/layout/process3"/>
    <dgm:cxn modelId="{297A8D2A-8707-4055-A9B6-40F6351C4385}" type="presParOf" srcId="{D3A659C5-8B6E-44D0-B18E-A0FFDA715F5E}" destId="{67596B06-6F58-4C30-9612-64D9154799DA}" srcOrd="2" destOrd="0" presId="urn:microsoft.com/office/officeart/2005/8/layout/process3"/>
    <dgm:cxn modelId="{40DA530E-A1E5-4041-AEAA-75BC1F29AF28}" type="presParOf" srcId="{86AF5D85-93FE-4325-B123-4429FEB84761}" destId="{2C4B0674-8643-45EB-A63E-41CAAD3128B7}" srcOrd="1" destOrd="0" presId="urn:microsoft.com/office/officeart/2005/8/layout/process3"/>
    <dgm:cxn modelId="{C0B27C7A-1476-419A-8BC5-62A417944CDA}" type="presParOf" srcId="{2C4B0674-8643-45EB-A63E-41CAAD3128B7}" destId="{9B1E57A7-E19D-490E-8796-4D163BB12464}" srcOrd="0" destOrd="0" presId="urn:microsoft.com/office/officeart/2005/8/layout/process3"/>
    <dgm:cxn modelId="{5D47DB18-200C-40C6-8102-16FBC1000237}" type="presParOf" srcId="{86AF5D85-93FE-4325-B123-4429FEB84761}" destId="{5E68C17F-5278-4C10-BDB2-95CAE5E4D352}" srcOrd="2" destOrd="0" presId="urn:microsoft.com/office/officeart/2005/8/layout/process3"/>
    <dgm:cxn modelId="{F6753FD4-667A-4DD1-92DB-486EF70656CB}" type="presParOf" srcId="{5E68C17F-5278-4C10-BDB2-95CAE5E4D352}" destId="{343467A0-C978-4FA6-B36C-6918BF18B941}" srcOrd="0" destOrd="0" presId="urn:microsoft.com/office/officeart/2005/8/layout/process3"/>
    <dgm:cxn modelId="{761C07E3-7EDA-420B-B2BD-42728BB31996}" type="presParOf" srcId="{5E68C17F-5278-4C10-BDB2-95CAE5E4D352}" destId="{C74522ED-40FE-46CE-AE71-E4E71D6FF804}" srcOrd="1" destOrd="0" presId="urn:microsoft.com/office/officeart/2005/8/layout/process3"/>
    <dgm:cxn modelId="{7F7488CC-2489-4CAA-9E1A-38C434802FB3}" type="presParOf" srcId="{5E68C17F-5278-4C10-BDB2-95CAE5E4D352}" destId="{2D899D34-6C24-4F24-81D1-0876A819B072}" srcOrd="2" destOrd="0" presId="urn:microsoft.com/office/officeart/2005/8/layout/process3"/>
    <dgm:cxn modelId="{5DC243C9-5F4E-48EB-A1B4-74990EAF8121}" type="presParOf" srcId="{86AF5D85-93FE-4325-B123-4429FEB84761}" destId="{38D36D3A-788B-477C-82F6-F1FEA728B20C}" srcOrd="3" destOrd="0" presId="urn:microsoft.com/office/officeart/2005/8/layout/process3"/>
    <dgm:cxn modelId="{B3057D8A-3AF3-4828-9614-26F4F0C1536D}" type="presParOf" srcId="{38D36D3A-788B-477C-82F6-F1FEA728B20C}" destId="{5D4383EC-F626-4FB3-9A73-9D3ABF474414}" srcOrd="0" destOrd="0" presId="urn:microsoft.com/office/officeart/2005/8/layout/process3"/>
    <dgm:cxn modelId="{31AC1AD3-4E38-4B23-B008-C27CE4C8104B}" type="presParOf" srcId="{86AF5D85-93FE-4325-B123-4429FEB84761}" destId="{AF205E74-22AB-4259-A2E2-2E7B9402FACC}" srcOrd="4" destOrd="0" presId="urn:microsoft.com/office/officeart/2005/8/layout/process3"/>
    <dgm:cxn modelId="{52EE1335-08FE-447A-A44E-30D3EDC05A3F}" type="presParOf" srcId="{AF205E74-22AB-4259-A2E2-2E7B9402FACC}" destId="{A6194256-62BC-416B-8848-6FAFB7BAAF5C}" srcOrd="0" destOrd="0" presId="urn:microsoft.com/office/officeart/2005/8/layout/process3"/>
    <dgm:cxn modelId="{629D9948-693E-4F7D-B7E9-11FA347AFB4C}" type="presParOf" srcId="{AF205E74-22AB-4259-A2E2-2E7B9402FACC}" destId="{BD97094A-C692-4736-B4E0-1857D54592BF}" srcOrd="1" destOrd="0" presId="urn:microsoft.com/office/officeart/2005/8/layout/process3"/>
    <dgm:cxn modelId="{6AE92161-3341-4577-B089-E6976799D595}" type="presParOf" srcId="{AF205E74-22AB-4259-A2E2-2E7B9402FACC}" destId="{DBEB0ECE-F836-4526-BB7B-AB9EFBBDE871}" srcOrd="2" destOrd="0" presId="urn:microsoft.com/office/officeart/2005/8/layout/process3"/>
    <dgm:cxn modelId="{A2880CAF-8117-4E14-B1D6-902C05FDBD5A}" type="presParOf" srcId="{86AF5D85-93FE-4325-B123-4429FEB84761}" destId="{43DEC921-332F-4830-9EDD-75052ED921E2}" srcOrd="5" destOrd="0" presId="urn:microsoft.com/office/officeart/2005/8/layout/process3"/>
    <dgm:cxn modelId="{371C57C9-6DF9-4DF4-AF94-C49480B75239}" type="presParOf" srcId="{43DEC921-332F-4830-9EDD-75052ED921E2}" destId="{57906DDC-EFF3-49C9-AC1B-145C4D89774C}" srcOrd="0" destOrd="0" presId="urn:microsoft.com/office/officeart/2005/8/layout/process3"/>
    <dgm:cxn modelId="{57FDC618-BC92-40AE-A12F-23E1C8F956E2}" type="presParOf" srcId="{86AF5D85-93FE-4325-B123-4429FEB84761}" destId="{C6D2FE61-73A0-4357-8067-FAA84E0CBD6B}" srcOrd="6" destOrd="0" presId="urn:microsoft.com/office/officeart/2005/8/layout/process3"/>
    <dgm:cxn modelId="{E3A6BE1E-84BB-4CA1-B8F6-92B530D3EFD2}" type="presParOf" srcId="{C6D2FE61-73A0-4357-8067-FAA84E0CBD6B}" destId="{DC27FCA4-0DE2-4C37-B417-98A79DF62D01}" srcOrd="0" destOrd="0" presId="urn:microsoft.com/office/officeart/2005/8/layout/process3"/>
    <dgm:cxn modelId="{B358DCD5-7CC5-403D-B8B5-CF5C8106BA88}" type="presParOf" srcId="{C6D2FE61-73A0-4357-8067-FAA84E0CBD6B}" destId="{03599954-787D-4D8A-8EBD-14B8CD58FA96}" srcOrd="1" destOrd="0" presId="urn:microsoft.com/office/officeart/2005/8/layout/process3"/>
    <dgm:cxn modelId="{2FAD4329-4DAF-411F-AA72-279D90C6190E}" type="presParOf" srcId="{C6D2FE61-73A0-4357-8067-FAA84E0CBD6B}" destId="{502BD0BB-CA59-4390-BC6D-414CD875A8B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156193-73EF-4782-9D25-9E98E8067699}" type="doc">
      <dgm:prSet loTypeId="urn:microsoft.com/office/officeart/2005/8/layout/cycle2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E8AC0484-D50C-4D89-BC13-BEE6110A088C}">
      <dgm:prSet phldrT="[Text]"/>
      <dgm:spPr>
        <a:solidFill>
          <a:srgbClr val="FF0000"/>
        </a:solidFill>
      </dgm:spPr>
      <dgm:t>
        <a:bodyPr/>
        <a:lstStyle/>
        <a:p>
          <a:r>
            <a:rPr lang="en-MY" dirty="0"/>
            <a:t>Test Fail</a:t>
          </a:r>
        </a:p>
      </dgm:t>
    </dgm:pt>
    <dgm:pt modelId="{691B49D3-6BA6-4D0E-ADCB-538130774794}" type="parTrans" cxnId="{D34E5C7C-8B82-42B3-83BD-4EE07B0C6BDB}">
      <dgm:prSet/>
      <dgm:spPr/>
      <dgm:t>
        <a:bodyPr/>
        <a:lstStyle/>
        <a:p>
          <a:endParaRPr lang="en-MY"/>
        </a:p>
      </dgm:t>
    </dgm:pt>
    <dgm:pt modelId="{56DEC695-2833-4283-89AC-7BA448370C08}" type="sibTrans" cxnId="{D34E5C7C-8B82-42B3-83BD-4EE07B0C6BDB}">
      <dgm:prSet/>
      <dgm:spPr/>
      <dgm:t>
        <a:bodyPr/>
        <a:lstStyle/>
        <a:p>
          <a:endParaRPr lang="en-MY"/>
        </a:p>
      </dgm:t>
    </dgm:pt>
    <dgm:pt modelId="{DB00BC6D-E0E5-481B-AB96-94799FF29CAC}">
      <dgm:prSet phldrT="[Text]"/>
      <dgm:spPr>
        <a:solidFill>
          <a:srgbClr val="00B050"/>
        </a:solidFill>
      </dgm:spPr>
      <dgm:t>
        <a:bodyPr/>
        <a:lstStyle/>
        <a:p>
          <a:r>
            <a:rPr lang="en-MY" dirty="0"/>
            <a:t>Test Pass</a:t>
          </a:r>
        </a:p>
      </dgm:t>
    </dgm:pt>
    <dgm:pt modelId="{6484DD5B-6055-43B8-8706-A0D06E2870C7}" type="parTrans" cxnId="{F9344C70-0771-4340-A399-92F3976C3BDD}">
      <dgm:prSet/>
      <dgm:spPr/>
      <dgm:t>
        <a:bodyPr/>
        <a:lstStyle/>
        <a:p>
          <a:endParaRPr lang="en-MY"/>
        </a:p>
      </dgm:t>
    </dgm:pt>
    <dgm:pt modelId="{B184CE6C-6F78-45CC-8DBF-455B945B79B7}" type="sibTrans" cxnId="{F9344C70-0771-4340-A399-92F3976C3BDD}">
      <dgm:prSet/>
      <dgm:spPr/>
      <dgm:t>
        <a:bodyPr/>
        <a:lstStyle/>
        <a:p>
          <a:endParaRPr lang="en-MY"/>
        </a:p>
      </dgm:t>
    </dgm:pt>
    <dgm:pt modelId="{D90F777F-7C9D-4790-A6B0-CA7CC97CF6A7}">
      <dgm:prSet phldrT="[Text]"/>
      <dgm:spPr/>
      <dgm:t>
        <a:bodyPr/>
        <a:lstStyle/>
        <a:p>
          <a:r>
            <a:rPr lang="en-MY" dirty="0"/>
            <a:t>Refactor</a:t>
          </a:r>
        </a:p>
      </dgm:t>
    </dgm:pt>
    <dgm:pt modelId="{1CA64D60-E880-4F0B-BBAE-8C82FE535D35}" type="parTrans" cxnId="{5D1098A1-C248-46CE-975C-9907E70AB3B2}">
      <dgm:prSet/>
      <dgm:spPr/>
      <dgm:t>
        <a:bodyPr/>
        <a:lstStyle/>
        <a:p>
          <a:endParaRPr lang="en-MY"/>
        </a:p>
      </dgm:t>
    </dgm:pt>
    <dgm:pt modelId="{6E181686-1964-44BE-8EA2-0BF4F90FADFA}" type="sibTrans" cxnId="{5D1098A1-C248-46CE-975C-9907E70AB3B2}">
      <dgm:prSet/>
      <dgm:spPr/>
      <dgm:t>
        <a:bodyPr/>
        <a:lstStyle/>
        <a:p>
          <a:endParaRPr lang="en-MY"/>
        </a:p>
      </dgm:t>
    </dgm:pt>
    <dgm:pt modelId="{B7564F0E-93B7-4767-91EE-454C0ACB0CA0}" type="pres">
      <dgm:prSet presAssocID="{AB156193-73EF-4782-9D25-9E98E8067699}" presName="cycle" presStyleCnt="0">
        <dgm:presLayoutVars>
          <dgm:dir/>
          <dgm:resizeHandles val="exact"/>
        </dgm:presLayoutVars>
      </dgm:prSet>
      <dgm:spPr/>
    </dgm:pt>
    <dgm:pt modelId="{ECC02C67-FBB9-486A-B3B9-116968FECF94}" type="pres">
      <dgm:prSet presAssocID="{E8AC0484-D50C-4D89-BC13-BEE6110A088C}" presName="node" presStyleLbl="node1" presStyleIdx="0" presStyleCnt="3">
        <dgm:presLayoutVars>
          <dgm:bulletEnabled val="1"/>
        </dgm:presLayoutVars>
      </dgm:prSet>
      <dgm:spPr/>
    </dgm:pt>
    <dgm:pt modelId="{97026D6A-ADE4-447F-BA2D-04C21FFFE5B6}" type="pres">
      <dgm:prSet presAssocID="{56DEC695-2833-4283-89AC-7BA448370C08}" presName="sibTrans" presStyleLbl="sibTrans2D1" presStyleIdx="0" presStyleCnt="3"/>
      <dgm:spPr/>
    </dgm:pt>
    <dgm:pt modelId="{306469A6-532E-4B41-A41D-2B999CB74765}" type="pres">
      <dgm:prSet presAssocID="{56DEC695-2833-4283-89AC-7BA448370C08}" presName="connectorText" presStyleLbl="sibTrans2D1" presStyleIdx="0" presStyleCnt="3"/>
      <dgm:spPr/>
    </dgm:pt>
    <dgm:pt modelId="{050BFFFA-6191-4828-8258-A885FB85A5CF}" type="pres">
      <dgm:prSet presAssocID="{DB00BC6D-E0E5-481B-AB96-94799FF29CAC}" presName="node" presStyleLbl="node1" presStyleIdx="1" presStyleCnt="3">
        <dgm:presLayoutVars>
          <dgm:bulletEnabled val="1"/>
        </dgm:presLayoutVars>
      </dgm:prSet>
      <dgm:spPr/>
    </dgm:pt>
    <dgm:pt modelId="{19B25F77-32F0-4A72-A652-BB1C0A67E451}" type="pres">
      <dgm:prSet presAssocID="{B184CE6C-6F78-45CC-8DBF-455B945B79B7}" presName="sibTrans" presStyleLbl="sibTrans2D1" presStyleIdx="1" presStyleCnt="3"/>
      <dgm:spPr/>
    </dgm:pt>
    <dgm:pt modelId="{5926C1B2-6F21-49F7-95CF-05BF122DCEDC}" type="pres">
      <dgm:prSet presAssocID="{B184CE6C-6F78-45CC-8DBF-455B945B79B7}" presName="connectorText" presStyleLbl="sibTrans2D1" presStyleIdx="1" presStyleCnt="3"/>
      <dgm:spPr/>
    </dgm:pt>
    <dgm:pt modelId="{9CDC3C80-B729-416E-BBB8-6A8246E932BB}" type="pres">
      <dgm:prSet presAssocID="{D90F777F-7C9D-4790-A6B0-CA7CC97CF6A7}" presName="node" presStyleLbl="node1" presStyleIdx="2" presStyleCnt="3">
        <dgm:presLayoutVars>
          <dgm:bulletEnabled val="1"/>
        </dgm:presLayoutVars>
      </dgm:prSet>
      <dgm:spPr/>
    </dgm:pt>
    <dgm:pt modelId="{89C333A8-DFC2-4D8B-9092-2921B4B057DB}" type="pres">
      <dgm:prSet presAssocID="{6E181686-1964-44BE-8EA2-0BF4F90FADFA}" presName="sibTrans" presStyleLbl="sibTrans2D1" presStyleIdx="2" presStyleCnt="3"/>
      <dgm:spPr/>
    </dgm:pt>
    <dgm:pt modelId="{87C5FDE2-19A1-4DDB-B47B-7FC14B78217E}" type="pres">
      <dgm:prSet presAssocID="{6E181686-1964-44BE-8EA2-0BF4F90FADFA}" presName="connectorText" presStyleLbl="sibTrans2D1" presStyleIdx="2" presStyleCnt="3"/>
      <dgm:spPr/>
    </dgm:pt>
  </dgm:ptLst>
  <dgm:cxnLst>
    <dgm:cxn modelId="{19C54523-269F-47D3-A105-E350B49670CF}" type="presOf" srcId="{56DEC695-2833-4283-89AC-7BA448370C08}" destId="{97026D6A-ADE4-447F-BA2D-04C21FFFE5B6}" srcOrd="0" destOrd="0" presId="urn:microsoft.com/office/officeart/2005/8/layout/cycle2"/>
    <dgm:cxn modelId="{FBD29E29-3E9D-4620-AAB5-6CC98F6E8675}" type="presOf" srcId="{B184CE6C-6F78-45CC-8DBF-455B945B79B7}" destId="{5926C1B2-6F21-49F7-95CF-05BF122DCEDC}" srcOrd="1" destOrd="0" presId="urn:microsoft.com/office/officeart/2005/8/layout/cycle2"/>
    <dgm:cxn modelId="{1F8C2232-4199-42F6-B1DA-F7F57CB44490}" type="presOf" srcId="{56DEC695-2833-4283-89AC-7BA448370C08}" destId="{306469A6-532E-4B41-A41D-2B999CB74765}" srcOrd="1" destOrd="0" presId="urn:microsoft.com/office/officeart/2005/8/layout/cycle2"/>
    <dgm:cxn modelId="{D7F1443E-C126-4F49-BD9A-076903FD54AE}" type="presOf" srcId="{D90F777F-7C9D-4790-A6B0-CA7CC97CF6A7}" destId="{9CDC3C80-B729-416E-BBB8-6A8246E932BB}" srcOrd="0" destOrd="0" presId="urn:microsoft.com/office/officeart/2005/8/layout/cycle2"/>
    <dgm:cxn modelId="{B2212941-2B99-4655-A5DE-069B3F339AA1}" type="presOf" srcId="{DB00BC6D-E0E5-481B-AB96-94799FF29CAC}" destId="{050BFFFA-6191-4828-8258-A885FB85A5CF}" srcOrd="0" destOrd="0" presId="urn:microsoft.com/office/officeart/2005/8/layout/cycle2"/>
    <dgm:cxn modelId="{0A981C50-665A-43C8-95CA-4CBB2C382540}" type="presOf" srcId="{6E181686-1964-44BE-8EA2-0BF4F90FADFA}" destId="{87C5FDE2-19A1-4DDB-B47B-7FC14B78217E}" srcOrd="1" destOrd="0" presId="urn:microsoft.com/office/officeart/2005/8/layout/cycle2"/>
    <dgm:cxn modelId="{F9344C70-0771-4340-A399-92F3976C3BDD}" srcId="{AB156193-73EF-4782-9D25-9E98E8067699}" destId="{DB00BC6D-E0E5-481B-AB96-94799FF29CAC}" srcOrd="1" destOrd="0" parTransId="{6484DD5B-6055-43B8-8706-A0D06E2870C7}" sibTransId="{B184CE6C-6F78-45CC-8DBF-455B945B79B7}"/>
    <dgm:cxn modelId="{D34E5C7C-8B82-42B3-83BD-4EE07B0C6BDB}" srcId="{AB156193-73EF-4782-9D25-9E98E8067699}" destId="{E8AC0484-D50C-4D89-BC13-BEE6110A088C}" srcOrd="0" destOrd="0" parTransId="{691B49D3-6BA6-4D0E-ADCB-538130774794}" sibTransId="{56DEC695-2833-4283-89AC-7BA448370C08}"/>
    <dgm:cxn modelId="{5D1098A1-C248-46CE-975C-9907E70AB3B2}" srcId="{AB156193-73EF-4782-9D25-9E98E8067699}" destId="{D90F777F-7C9D-4790-A6B0-CA7CC97CF6A7}" srcOrd="2" destOrd="0" parTransId="{1CA64D60-E880-4F0B-BBAE-8C82FE535D35}" sibTransId="{6E181686-1964-44BE-8EA2-0BF4F90FADFA}"/>
    <dgm:cxn modelId="{6B1B8FAF-B6E4-4361-B928-8EFDF17EF342}" type="presOf" srcId="{E8AC0484-D50C-4D89-BC13-BEE6110A088C}" destId="{ECC02C67-FBB9-486A-B3B9-116968FECF94}" srcOrd="0" destOrd="0" presId="urn:microsoft.com/office/officeart/2005/8/layout/cycle2"/>
    <dgm:cxn modelId="{375507B3-4EEF-4002-A47F-9760C541666A}" type="presOf" srcId="{AB156193-73EF-4782-9D25-9E98E8067699}" destId="{B7564F0E-93B7-4767-91EE-454C0ACB0CA0}" srcOrd="0" destOrd="0" presId="urn:microsoft.com/office/officeart/2005/8/layout/cycle2"/>
    <dgm:cxn modelId="{5C29F3DB-DC04-472E-A96A-B5B842D10072}" type="presOf" srcId="{B184CE6C-6F78-45CC-8DBF-455B945B79B7}" destId="{19B25F77-32F0-4A72-A652-BB1C0A67E451}" srcOrd="0" destOrd="0" presId="urn:microsoft.com/office/officeart/2005/8/layout/cycle2"/>
    <dgm:cxn modelId="{1C51B3FE-BC7C-4A78-BFED-77BB25FC20A7}" type="presOf" srcId="{6E181686-1964-44BE-8EA2-0BF4F90FADFA}" destId="{89C333A8-DFC2-4D8B-9092-2921B4B057DB}" srcOrd="0" destOrd="0" presId="urn:microsoft.com/office/officeart/2005/8/layout/cycle2"/>
    <dgm:cxn modelId="{97CBF2B8-B893-4D99-9EE2-6B584D169171}" type="presParOf" srcId="{B7564F0E-93B7-4767-91EE-454C0ACB0CA0}" destId="{ECC02C67-FBB9-486A-B3B9-116968FECF94}" srcOrd="0" destOrd="0" presId="urn:microsoft.com/office/officeart/2005/8/layout/cycle2"/>
    <dgm:cxn modelId="{E3796257-8486-44A4-8570-418846C8A2F8}" type="presParOf" srcId="{B7564F0E-93B7-4767-91EE-454C0ACB0CA0}" destId="{97026D6A-ADE4-447F-BA2D-04C21FFFE5B6}" srcOrd="1" destOrd="0" presId="urn:microsoft.com/office/officeart/2005/8/layout/cycle2"/>
    <dgm:cxn modelId="{33F4CA72-440B-4F18-BA34-AA7009B7E280}" type="presParOf" srcId="{97026D6A-ADE4-447F-BA2D-04C21FFFE5B6}" destId="{306469A6-532E-4B41-A41D-2B999CB74765}" srcOrd="0" destOrd="0" presId="urn:microsoft.com/office/officeart/2005/8/layout/cycle2"/>
    <dgm:cxn modelId="{4E32D4F4-470A-4DF3-BAD9-28734DC3DF3E}" type="presParOf" srcId="{B7564F0E-93B7-4767-91EE-454C0ACB0CA0}" destId="{050BFFFA-6191-4828-8258-A885FB85A5CF}" srcOrd="2" destOrd="0" presId="urn:microsoft.com/office/officeart/2005/8/layout/cycle2"/>
    <dgm:cxn modelId="{11097523-C5D5-400B-8D28-452AA77313A4}" type="presParOf" srcId="{B7564F0E-93B7-4767-91EE-454C0ACB0CA0}" destId="{19B25F77-32F0-4A72-A652-BB1C0A67E451}" srcOrd="3" destOrd="0" presId="urn:microsoft.com/office/officeart/2005/8/layout/cycle2"/>
    <dgm:cxn modelId="{BFFA9870-656B-4881-9E53-AC976B2AFC85}" type="presParOf" srcId="{19B25F77-32F0-4A72-A652-BB1C0A67E451}" destId="{5926C1B2-6F21-49F7-95CF-05BF122DCEDC}" srcOrd="0" destOrd="0" presId="urn:microsoft.com/office/officeart/2005/8/layout/cycle2"/>
    <dgm:cxn modelId="{A1C3046F-C4D9-4F28-B34F-8240D0186001}" type="presParOf" srcId="{B7564F0E-93B7-4767-91EE-454C0ACB0CA0}" destId="{9CDC3C80-B729-416E-BBB8-6A8246E932BB}" srcOrd="4" destOrd="0" presId="urn:microsoft.com/office/officeart/2005/8/layout/cycle2"/>
    <dgm:cxn modelId="{22806448-FFBC-40FF-B200-A079B35015C3}" type="presParOf" srcId="{B7564F0E-93B7-4767-91EE-454C0ACB0CA0}" destId="{89C333A8-DFC2-4D8B-9092-2921B4B057DB}" srcOrd="5" destOrd="0" presId="urn:microsoft.com/office/officeart/2005/8/layout/cycle2"/>
    <dgm:cxn modelId="{E0A650E4-5AA4-4480-B2F3-DD18FB06C3FC}" type="presParOf" srcId="{89C333A8-DFC2-4D8B-9092-2921B4B057DB}" destId="{87C5FDE2-19A1-4DDB-B47B-7FC14B78217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FFD4E-8AA6-45F3-B496-3BF106F94F45}">
      <dsp:nvSpPr>
        <dsp:cNvPr id="0" name=""/>
        <dsp:cNvSpPr/>
      </dsp:nvSpPr>
      <dsp:spPr>
        <a:xfrm>
          <a:off x="560" y="385116"/>
          <a:ext cx="1875184" cy="837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/>
            <a:t>TMG SCDS SWE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/>
            <a:t>(2011- 2015)</a:t>
          </a:r>
        </a:p>
      </dsp:txBody>
      <dsp:txXfrm>
        <a:off x="560" y="385116"/>
        <a:ext cx="1875184" cy="558027"/>
      </dsp:txXfrm>
    </dsp:sp>
    <dsp:sp modelId="{67596B06-6F58-4C30-9612-64D9154799DA}">
      <dsp:nvSpPr>
        <dsp:cNvPr id="0" name=""/>
        <dsp:cNvSpPr/>
      </dsp:nvSpPr>
      <dsp:spPr>
        <a:xfrm>
          <a:off x="113198" y="943143"/>
          <a:ext cx="2290091" cy="328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100" kern="1200" dirty="0">
              <a:solidFill>
                <a:schemeClr val="bg2">
                  <a:lumMod val="10000"/>
                </a:schemeClr>
              </a:solidFill>
            </a:rPr>
            <a:t>Joined as RCG 2011- 2015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100" kern="1200" dirty="0">
              <a:solidFill>
                <a:schemeClr val="bg2">
                  <a:lumMod val="10000"/>
                </a:schemeClr>
              </a:solidFill>
            </a:rPr>
            <a:t>Software Developer using C# &amp; SQL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100" kern="1200" dirty="0">
              <a:solidFill>
                <a:schemeClr val="bg2">
                  <a:lumMod val="10000"/>
                </a:schemeClr>
              </a:solidFill>
            </a:rPr>
            <a:t>Developing Intel Factory Solver for Industry Engineers &amp; Planners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100" kern="1200" dirty="0">
              <a:solidFill>
                <a:schemeClr val="bg2">
                  <a:lumMod val="10000"/>
                </a:schemeClr>
              </a:solidFill>
            </a:rPr>
            <a:t>Production support.</a:t>
          </a:r>
        </a:p>
      </dsp:txBody>
      <dsp:txXfrm>
        <a:off x="180272" y="1010217"/>
        <a:ext cx="2155943" cy="3154452"/>
      </dsp:txXfrm>
    </dsp:sp>
    <dsp:sp modelId="{2C4B0674-8643-45EB-A63E-41CAAD3128B7}">
      <dsp:nvSpPr>
        <dsp:cNvPr id="0" name=""/>
        <dsp:cNvSpPr/>
      </dsp:nvSpPr>
      <dsp:spPr>
        <a:xfrm>
          <a:off x="2164523" y="469584"/>
          <a:ext cx="612208" cy="3890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>
        <a:off x="2164523" y="547402"/>
        <a:ext cx="495481" cy="233455"/>
      </dsp:txXfrm>
    </dsp:sp>
    <dsp:sp modelId="{C74522ED-40FE-46CE-AE71-E4E71D6FF804}">
      <dsp:nvSpPr>
        <dsp:cNvPr id="0" name=""/>
        <dsp:cNvSpPr/>
      </dsp:nvSpPr>
      <dsp:spPr>
        <a:xfrm>
          <a:off x="3030856" y="385116"/>
          <a:ext cx="1562797" cy="837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/>
            <a:t>DEG MVS SWE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/>
            <a:t>(2015-2017)</a:t>
          </a:r>
        </a:p>
      </dsp:txBody>
      <dsp:txXfrm>
        <a:off x="3030856" y="385116"/>
        <a:ext cx="1562797" cy="558027"/>
      </dsp:txXfrm>
    </dsp:sp>
    <dsp:sp modelId="{2D899D34-6C24-4F24-81D1-0876A819B072}">
      <dsp:nvSpPr>
        <dsp:cNvPr id="0" name=""/>
        <dsp:cNvSpPr/>
      </dsp:nvSpPr>
      <dsp:spPr>
        <a:xfrm>
          <a:off x="3087405" y="943143"/>
          <a:ext cx="2089881" cy="328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100" kern="1200" dirty="0">
              <a:solidFill>
                <a:schemeClr val="bg2">
                  <a:lumMod val="10000"/>
                </a:schemeClr>
              </a:solidFill>
            </a:rPr>
            <a:t>Debug team on Fusion.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100" kern="1200" dirty="0">
              <a:solidFill>
                <a:schemeClr val="bg2">
                  <a:lumMod val="10000"/>
                </a:schemeClr>
              </a:solidFill>
            </a:rPr>
            <a:t>Developer on Legacy tools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100" kern="1200" dirty="0">
              <a:solidFill>
                <a:schemeClr val="bg2">
                  <a:lumMod val="10000"/>
                </a:schemeClr>
              </a:solidFill>
            </a:rPr>
            <a:t>Owner of Test Program Manager Tool (PPV) for IACPU product</a:t>
          </a:r>
        </a:p>
      </dsp:txBody>
      <dsp:txXfrm>
        <a:off x="3148616" y="1004354"/>
        <a:ext cx="1967459" cy="3166178"/>
      </dsp:txXfrm>
    </dsp:sp>
    <dsp:sp modelId="{38D36D3A-788B-477C-82F6-F1FEA728B20C}">
      <dsp:nvSpPr>
        <dsp:cNvPr id="0" name=""/>
        <dsp:cNvSpPr/>
      </dsp:nvSpPr>
      <dsp:spPr>
        <a:xfrm>
          <a:off x="5011819" y="469584"/>
          <a:ext cx="886511" cy="3890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>
        <a:off x="5011819" y="547402"/>
        <a:ext cx="769784" cy="233455"/>
      </dsp:txXfrm>
    </dsp:sp>
    <dsp:sp modelId="{BD97094A-C692-4736-B4E0-1857D54592BF}">
      <dsp:nvSpPr>
        <dsp:cNvPr id="0" name=""/>
        <dsp:cNvSpPr/>
      </dsp:nvSpPr>
      <dsp:spPr>
        <a:xfrm>
          <a:off x="6266317" y="385116"/>
          <a:ext cx="1562797" cy="837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/>
            <a:t>TMG SCDS SWE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/>
            <a:t>(2017 – 2020)</a:t>
          </a:r>
        </a:p>
      </dsp:txBody>
      <dsp:txXfrm>
        <a:off x="6266317" y="385116"/>
        <a:ext cx="1562797" cy="558027"/>
      </dsp:txXfrm>
    </dsp:sp>
    <dsp:sp modelId="{DBEB0ECE-F836-4526-BB7B-AB9EFBBDE871}">
      <dsp:nvSpPr>
        <dsp:cNvPr id="0" name=""/>
        <dsp:cNvSpPr/>
      </dsp:nvSpPr>
      <dsp:spPr>
        <a:xfrm>
          <a:off x="5804853" y="943143"/>
          <a:ext cx="3125907" cy="328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Lead Developer + architecture for a new software framework on Intel Factory Solver.</a:t>
          </a:r>
          <a:endParaRPr lang="en-MY" sz="11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Hand on Database Architecture Design, Service, Pub-Sub &amp; UI development.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Lambda architecture database (Hot, Warm, Cold storage), Pub-Sub architecture &amp; big data processing for the team factory planning</a:t>
          </a:r>
          <a:endParaRPr lang="en-MY" sz="11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100" kern="1200" dirty="0">
              <a:solidFill>
                <a:schemeClr val="bg2">
                  <a:lumMod val="10000"/>
                </a:schemeClr>
              </a:solidFill>
            </a:rPr>
            <a:t>Production support.</a:t>
          </a:r>
          <a:endParaRPr lang="en-MY" sz="1100" kern="1200" dirty="0">
            <a:solidFill>
              <a:schemeClr val="bg2">
                <a:lumMod val="10000"/>
              </a:schemeClr>
            </a:solidFill>
            <a:latin typeface="IntelOne Display Light"/>
            <a:ea typeface="Helvetica Neue"/>
            <a:cs typeface="Helvetica Neue"/>
          </a:endParaRPr>
        </a:p>
      </dsp:txBody>
      <dsp:txXfrm>
        <a:off x="5896408" y="1034698"/>
        <a:ext cx="2942797" cy="3105490"/>
      </dsp:txXfrm>
    </dsp:sp>
    <dsp:sp modelId="{43DEC921-332F-4830-9EDD-75052ED921E2}">
      <dsp:nvSpPr>
        <dsp:cNvPr id="0" name=""/>
        <dsp:cNvSpPr/>
      </dsp:nvSpPr>
      <dsp:spPr>
        <a:xfrm rot="42326">
          <a:off x="8240139" y="489631"/>
          <a:ext cx="871506" cy="3890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>
        <a:off x="8240143" y="566730"/>
        <a:ext cx="754779" cy="233455"/>
      </dsp:txXfrm>
    </dsp:sp>
    <dsp:sp modelId="{03599954-787D-4D8A-8EBD-14B8CD58FA96}">
      <dsp:nvSpPr>
        <dsp:cNvPr id="0" name=""/>
        <dsp:cNvSpPr/>
      </dsp:nvSpPr>
      <dsp:spPr>
        <a:xfrm>
          <a:off x="9473342" y="441004"/>
          <a:ext cx="1562797" cy="787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/>
            <a:t>DEG MIT SWE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/>
            <a:t>(2020 – Till now)</a:t>
          </a:r>
        </a:p>
      </dsp:txBody>
      <dsp:txXfrm>
        <a:off x="9473342" y="441004"/>
        <a:ext cx="1562797" cy="525226"/>
      </dsp:txXfrm>
    </dsp:sp>
    <dsp:sp modelId="{502BD0BB-CA59-4390-BC6D-414CD875A8BA}">
      <dsp:nvSpPr>
        <dsp:cNvPr id="0" name=""/>
        <dsp:cNvSpPr/>
      </dsp:nvSpPr>
      <dsp:spPr>
        <a:xfrm>
          <a:off x="9563624" y="914443"/>
          <a:ext cx="2192385" cy="3288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Developer on Aqua V4 with POC HBase.</a:t>
          </a:r>
          <a:endParaRPr lang="en-MY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Software Architect + Lead Developer + Product Owner for Aqua V4 in MPE.</a:t>
          </a:r>
          <a:endParaRPr lang="en-MY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One Display Light"/>
              <a:ea typeface="Helvetica Neue"/>
              <a:cs typeface="Helvetica Neue"/>
            </a:rPr>
            <a:t>Recently moved to Lynx project. </a:t>
          </a:r>
          <a:endParaRPr lang="en-MY" sz="1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lOne Display Light"/>
            <a:ea typeface="Helvetica Neue"/>
            <a:cs typeface="Helvetica Neue"/>
          </a:endParaRPr>
        </a:p>
      </dsp:txBody>
      <dsp:txXfrm>
        <a:off x="9627837" y="978656"/>
        <a:ext cx="2063959" cy="31601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FFD4E-8AA6-45F3-B496-3BF106F94F45}">
      <dsp:nvSpPr>
        <dsp:cNvPr id="0" name=""/>
        <dsp:cNvSpPr/>
      </dsp:nvSpPr>
      <dsp:spPr>
        <a:xfrm>
          <a:off x="574" y="1142975"/>
          <a:ext cx="1922411" cy="911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TMG SCDS SWE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(2011- 2015)</a:t>
          </a:r>
        </a:p>
      </dsp:txBody>
      <dsp:txXfrm>
        <a:off x="574" y="1142975"/>
        <a:ext cx="1922411" cy="607554"/>
      </dsp:txXfrm>
    </dsp:sp>
    <dsp:sp modelId="{67596B06-6F58-4C30-9612-64D9154799DA}">
      <dsp:nvSpPr>
        <dsp:cNvPr id="0" name=""/>
        <dsp:cNvSpPr/>
      </dsp:nvSpPr>
      <dsp:spPr>
        <a:xfrm>
          <a:off x="116048" y="1750530"/>
          <a:ext cx="2347768" cy="88920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Surviving &amp; learning State</a:t>
          </a:r>
        </a:p>
      </dsp:txBody>
      <dsp:txXfrm>
        <a:off x="142092" y="1776574"/>
        <a:ext cx="2295680" cy="837112"/>
      </dsp:txXfrm>
    </dsp:sp>
    <dsp:sp modelId="{2C4B0674-8643-45EB-A63E-41CAAD3128B7}">
      <dsp:nvSpPr>
        <dsp:cNvPr id="0" name=""/>
        <dsp:cNvSpPr/>
      </dsp:nvSpPr>
      <dsp:spPr>
        <a:xfrm>
          <a:off x="2219037" y="1247307"/>
          <a:ext cx="627627" cy="398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000" kern="1200"/>
        </a:p>
      </dsp:txBody>
      <dsp:txXfrm>
        <a:off x="2219037" y="1327085"/>
        <a:ext cx="507960" cy="239334"/>
      </dsp:txXfrm>
    </dsp:sp>
    <dsp:sp modelId="{C74522ED-40FE-46CE-AE71-E4E71D6FF804}">
      <dsp:nvSpPr>
        <dsp:cNvPr id="0" name=""/>
        <dsp:cNvSpPr/>
      </dsp:nvSpPr>
      <dsp:spPr>
        <a:xfrm>
          <a:off x="3107189" y="1142975"/>
          <a:ext cx="1602156" cy="911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DEG MVS SWE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(2015-2017)</a:t>
          </a:r>
        </a:p>
      </dsp:txBody>
      <dsp:txXfrm>
        <a:off x="3107189" y="1142975"/>
        <a:ext cx="1602156" cy="607554"/>
      </dsp:txXfrm>
    </dsp:sp>
    <dsp:sp modelId="{2D899D34-6C24-4F24-81D1-0876A819B072}">
      <dsp:nvSpPr>
        <dsp:cNvPr id="0" name=""/>
        <dsp:cNvSpPr/>
      </dsp:nvSpPr>
      <dsp:spPr>
        <a:xfrm>
          <a:off x="3165162" y="1750530"/>
          <a:ext cx="2142516" cy="88920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Get Married on 2016</a:t>
          </a:r>
        </a:p>
      </dsp:txBody>
      <dsp:txXfrm>
        <a:off x="3191206" y="1776574"/>
        <a:ext cx="2090428" cy="837112"/>
      </dsp:txXfrm>
    </dsp:sp>
    <dsp:sp modelId="{38D36D3A-788B-477C-82F6-F1FEA728B20C}">
      <dsp:nvSpPr>
        <dsp:cNvPr id="0" name=""/>
        <dsp:cNvSpPr/>
      </dsp:nvSpPr>
      <dsp:spPr>
        <a:xfrm>
          <a:off x="5138043" y="1247307"/>
          <a:ext cx="908838" cy="398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000" kern="1200"/>
        </a:p>
      </dsp:txBody>
      <dsp:txXfrm>
        <a:off x="5138043" y="1327085"/>
        <a:ext cx="789171" cy="239334"/>
      </dsp:txXfrm>
    </dsp:sp>
    <dsp:sp modelId="{BD97094A-C692-4736-B4E0-1857D54592BF}">
      <dsp:nvSpPr>
        <dsp:cNvPr id="0" name=""/>
        <dsp:cNvSpPr/>
      </dsp:nvSpPr>
      <dsp:spPr>
        <a:xfrm>
          <a:off x="6424136" y="1142975"/>
          <a:ext cx="1602156" cy="911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TMG SCDS SWE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(2017 – 2020)</a:t>
          </a:r>
        </a:p>
      </dsp:txBody>
      <dsp:txXfrm>
        <a:off x="6424136" y="1142975"/>
        <a:ext cx="1602156" cy="607554"/>
      </dsp:txXfrm>
    </dsp:sp>
    <dsp:sp modelId="{DBEB0ECE-F836-4526-BB7B-AB9EFBBDE871}">
      <dsp:nvSpPr>
        <dsp:cNvPr id="0" name=""/>
        <dsp:cNvSpPr/>
      </dsp:nvSpPr>
      <dsp:spPr>
        <a:xfrm>
          <a:off x="5951050" y="1750530"/>
          <a:ext cx="3204633" cy="88920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>
                  <a:lumMod val="10000"/>
                </a:schemeClr>
              </a:solidFill>
              <a:latin typeface="IntelOne Display Light"/>
              <a:ea typeface="Helvetica Neue"/>
              <a:cs typeface="Helvetica Neue"/>
            </a:rPr>
            <a:t>Blessed with first born baby girl</a:t>
          </a:r>
          <a:endParaRPr lang="en-MY" sz="1400" kern="1200" dirty="0">
            <a:solidFill>
              <a:schemeClr val="bg2">
                <a:lumMod val="10000"/>
              </a:schemeClr>
            </a:solidFill>
            <a:latin typeface="IntelOne Display Light"/>
            <a:ea typeface="Helvetica Neue"/>
            <a:cs typeface="Helvetica Neue"/>
          </a:endParaRPr>
        </a:p>
      </dsp:txBody>
      <dsp:txXfrm>
        <a:off x="5977094" y="1776574"/>
        <a:ext cx="3152545" cy="837112"/>
      </dsp:txXfrm>
    </dsp:sp>
    <dsp:sp modelId="{43DEC921-332F-4830-9EDD-75052ED921E2}">
      <dsp:nvSpPr>
        <dsp:cNvPr id="0" name=""/>
        <dsp:cNvSpPr/>
      </dsp:nvSpPr>
      <dsp:spPr>
        <a:xfrm>
          <a:off x="8469484" y="1247307"/>
          <a:ext cx="939564" cy="398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000" kern="1200"/>
        </a:p>
      </dsp:txBody>
      <dsp:txXfrm>
        <a:off x="8469484" y="1327085"/>
        <a:ext cx="819897" cy="239334"/>
      </dsp:txXfrm>
    </dsp:sp>
    <dsp:sp modelId="{03599954-787D-4D8A-8EBD-14B8CD58FA96}">
      <dsp:nvSpPr>
        <dsp:cNvPr id="0" name=""/>
        <dsp:cNvSpPr/>
      </dsp:nvSpPr>
      <dsp:spPr>
        <a:xfrm>
          <a:off x="9799056" y="1142975"/>
          <a:ext cx="1602156" cy="911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DEG MIT SWE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>
              <a:solidFill>
                <a:schemeClr val="bg2">
                  <a:lumMod val="10000"/>
                </a:schemeClr>
              </a:solidFill>
            </a:rPr>
            <a:t>(2020 – Till now)</a:t>
          </a:r>
        </a:p>
      </dsp:txBody>
      <dsp:txXfrm>
        <a:off x="9799056" y="1142975"/>
        <a:ext cx="1602156" cy="607554"/>
      </dsp:txXfrm>
    </dsp:sp>
    <dsp:sp modelId="{502BD0BB-CA59-4390-BC6D-414CD875A8BA}">
      <dsp:nvSpPr>
        <dsp:cNvPr id="0" name=""/>
        <dsp:cNvSpPr/>
      </dsp:nvSpPr>
      <dsp:spPr>
        <a:xfrm>
          <a:off x="9804486" y="1750530"/>
          <a:ext cx="2247601" cy="88920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bg2">
                  <a:lumMod val="10000"/>
                </a:schemeClr>
              </a:solidFill>
              <a:latin typeface="IntelOne Display Light"/>
              <a:ea typeface="Helvetica Neue"/>
              <a:cs typeface="Helvetica Neue"/>
            </a:rPr>
            <a:t>Blessed with a second-born baby boy. (No more &amp; that all)</a:t>
          </a:r>
          <a:endParaRPr lang="en-MY" sz="1100" kern="1200" dirty="0">
            <a:solidFill>
              <a:schemeClr val="bg2">
                <a:lumMod val="10000"/>
              </a:schemeClr>
            </a:solidFill>
            <a:latin typeface="IntelOne Display Light"/>
            <a:ea typeface="Helvetica Neue"/>
            <a:cs typeface="Helvetica Neue"/>
          </a:endParaRPr>
        </a:p>
      </dsp:txBody>
      <dsp:txXfrm>
        <a:off x="9830530" y="1776574"/>
        <a:ext cx="2195513" cy="83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02C67-FBB9-486A-B3B9-116968FECF94}">
      <dsp:nvSpPr>
        <dsp:cNvPr id="0" name=""/>
        <dsp:cNvSpPr/>
      </dsp:nvSpPr>
      <dsp:spPr>
        <a:xfrm>
          <a:off x="2006389" y="537"/>
          <a:ext cx="1702221" cy="1702221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/>
            <a:t>Test Fail</a:t>
          </a:r>
        </a:p>
      </dsp:txBody>
      <dsp:txXfrm>
        <a:off x="2255673" y="249821"/>
        <a:ext cx="1203653" cy="1203653"/>
      </dsp:txXfrm>
    </dsp:sp>
    <dsp:sp modelId="{97026D6A-ADE4-447F-BA2D-04C21FFFE5B6}">
      <dsp:nvSpPr>
        <dsp:cNvPr id="0" name=""/>
        <dsp:cNvSpPr/>
      </dsp:nvSpPr>
      <dsp:spPr>
        <a:xfrm rot="3600000">
          <a:off x="3263872" y="1659591"/>
          <a:ext cx="451875" cy="574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900" kern="1200"/>
        </a:p>
      </dsp:txBody>
      <dsp:txXfrm>
        <a:off x="3297763" y="1715791"/>
        <a:ext cx="316313" cy="344699"/>
      </dsp:txXfrm>
    </dsp:sp>
    <dsp:sp modelId="{050BFFFA-6191-4828-8258-A885FB85A5CF}">
      <dsp:nvSpPr>
        <dsp:cNvPr id="0" name=""/>
        <dsp:cNvSpPr/>
      </dsp:nvSpPr>
      <dsp:spPr>
        <a:xfrm>
          <a:off x="3283797" y="2213073"/>
          <a:ext cx="1702221" cy="1702221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/>
            <a:t>Test Pass</a:t>
          </a:r>
        </a:p>
      </dsp:txBody>
      <dsp:txXfrm>
        <a:off x="3533081" y="2462357"/>
        <a:ext cx="1203653" cy="1203653"/>
      </dsp:txXfrm>
    </dsp:sp>
    <dsp:sp modelId="{19B25F77-32F0-4A72-A652-BB1C0A67E451}">
      <dsp:nvSpPr>
        <dsp:cNvPr id="0" name=""/>
        <dsp:cNvSpPr/>
      </dsp:nvSpPr>
      <dsp:spPr>
        <a:xfrm rot="10800000">
          <a:off x="2644351" y="2776934"/>
          <a:ext cx="451875" cy="574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900" kern="1200"/>
        </a:p>
      </dsp:txBody>
      <dsp:txXfrm rot="10800000">
        <a:off x="2779913" y="2891834"/>
        <a:ext cx="316313" cy="344699"/>
      </dsp:txXfrm>
    </dsp:sp>
    <dsp:sp modelId="{9CDC3C80-B729-416E-BBB8-6A8246E932BB}">
      <dsp:nvSpPr>
        <dsp:cNvPr id="0" name=""/>
        <dsp:cNvSpPr/>
      </dsp:nvSpPr>
      <dsp:spPr>
        <a:xfrm>
          <a:off x="728981" y="2213073"/>
          <a:ext cx="1702221" cy="17022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/>
            <a:t>Refactor</a:t>
          </a:r>
        </a:p>
      </dsp:txBody>
      <dsp:txXfrm>
        <a:off x="978265" y="2462357"/>
        <a:ext cx="1203653" cy="1203653"/>
      </dsp:txXfrm>
    </dsp:sp>
    <dsp:sp modelId="{89C333A8-DFC2-4D8B-9092-2921B4B057DB}">
      <dsp:nvSpPr>
        <dsp:cNvPr id="0" name=""/>
        <dsp:cNvSpPr/>
      </dsp:nvSpPr>
      <dsp:spPr>
        <a:xfrm rot="18000000">
          <a:off x="1986464" y="1681742"/>
          <a:ext cx="451875" cy="574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900" kern="1200"/>
        </a:p>
      </dsp:txBody>
      <dsp:txXfrm>
        <a:off x="2020355" y="1855342"/>
        <a:ext cx="316313" cy="344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B4587-F74B-42A1-A909-6F79740FC489}" type="datetimeFigureOut">
              <a:rPr lang="en-MY" smtClean="0"/>
              <a:t>16/10/2023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ADB4D-E76A-4B8C-B5DD-489D8004D52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950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ADB4D-E76A-4B8C-B5DD-489D8004D526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58807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ADB4D-E76A-4B8C-B5DD-489D8004D526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0702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46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599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7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4BA-6D81-414C-8133-1F897149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9215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28B7BC-CE0E-4EE3-AF10-F111F84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212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4BA-6D81-414C-8133-1F897149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437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36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4BA-6D81-414C-8133-1F897149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486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28B7BC-CE0E-4EE3-AF10-F111F84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768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28B7BC-CE0E-4EE3-AF10-F111F84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01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957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633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524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782C1-BE99-4C2B-BDC4-7FBF15DB6F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EB67-C5E5-4DCE-8708-D67F10EC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EC1501-CF9C-4F76-AA46-355E8C7AB6C5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/>
              <a:pPr/>
              <a:t>‹#›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5B7A-D8C7-4FF3-80FE-A23F6CE73E81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1194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5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8168D-D0A0-4496-A0CE-45BB524E3481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One Display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4C871-BFD0-4506-9F55-5487A464FF1F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0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782C1-BE99-4C2B-BDC4-7FBF15DB6F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4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EB67-C5E5-4DCE-8708-D67F10EC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EC1501-CF9C-4F76-AA46-355E8C7AB6C5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/>
              <a:pPr/>
              <a:t>‹#›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5B7A-D8C7-4FF3-80FE-A23F6CE73E81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220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4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bg1"/>
                </a:solidFill>
              </a:rPr>
              <a:pPr/>
              <a:t>‹#›</a:t>
            </a:fld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4C871-BFD0-4506-9F55-5487A464FF1F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899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4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bg1"/>
                </a:solidFill>
              </a:rPr>
              <a:pPr/>
              <a:t>‹#›</a:t>
            </a:fld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4C871-BFD0-4506-9F55-5487A464FF1F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60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accent1"/>
                </a:solidFill>
              </a:rPr>
              <a:pPr/>
              <a:t>‹#›</a:t>
            </a:fld>
            <a:endParaRPr lang="en-IL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219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accent1"/>
                </a:solidFill>
              </a:rPr>
              <a:pPr/>
              <a:t>‹#›</a:t>
            </a:fld>
            <a:endParaRPr lang="en-IL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8610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accent1"/>
                </a:solidFill>
              </a:rPr>
              <a:pPr/>
              <a:t>‹#›</a:t>
            </a:fld>
            <a:endParaRPr lang="en-IL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6051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bg1"/>
                </a:solidFill>
              </a:rPr>
              <a:pPr/>
              <a:t>‹#›</a:t>
            </a:fld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7056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782C1-BE99-4C2B-BDC4-7FBF15DB6F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EB67-C5E5-4DCE-8708-D67F10EC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EC1501-CF9C-4F76-AA46-355E8C7AB6C5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8168D-D0A0-4496-A0CE-45BB524E3481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IntelOne Display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IntelOne Display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5B7A-D8C7-4FF3-80FE-A23F6CE73E81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321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en.wikipedia.org/wiki/Test-driven_development" TargetMode="Externa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cs.microsoft.com/en-us/visualstudio/test/unit-test-your-code?view=vs-201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ntel.az1.qualtrics.com/jfe/form/SV_4OAcclFBTwNYKW2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abrahamlock/MPE-University-MIT-2022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24000" y="1909425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1" y="398"/>
            <a:ext cx="12180718" cy="6854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35257" y="921424"/>
            <a:ext cx="5540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Regular" panose="020B0503020203020204" pitchFamily="34" charset="0"/>
              </a:rPr>
              <a:t>C# programming 101</a:t>
            </a:r>
          </a:p>
          <a:p>
            <a:pPr>
              <a:defRPr/>
            </a:pPr>
            <a:r>
              <a:rPr lang="en-US" sz="2800" b="1" i="0" dirty="0">
                <a:effectLst/>
                <a:latin typeface="sohne"/>
              </a:rPr>
              <a:t>SOLID design principles make test-driven development (TDD)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One Display Regular" panose="020B05030202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181" y="5405203"/>
            <a:ext cx="5540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Regular" panose="020B0503020203020204" pitchFamily="34" charset="0"/>
              </a:rPr>
              <a:t>Abraham 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Regular" panose="020B0503020203020204" pitchFamily="34" charset="0"/>
              </a:rPr>
              <a:t>MPE MIT</a:t>
            </a:r>
          </a:p>
        </p:txBody>
      </p:sp>
    </p:spTree>
    <p:extLst>
      <p:ext uri="{BB962C8B-B14F-4D97-AF65-F5344CB8AC3E}">
        <p14:creationId xmlns:p14="http://schemas.microsoft.com/office/powerpoint/2010/main" val="270021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89BDB-9781-4F90-9F7F-FC066FF45FC5}"/>
              </a:ext>
            </a:extLst>
          </p:cNvPr>
          <p:cNvSpPr txBox="1"/>
          <p:nvPr/>
        </p:nvSpPr>
        <p:spPr>
          <a:xfrm>
            <a:off x="4975412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IntelOne Display Light" panose="020B0403020203020204" pitchFamily="34" charset="0"/>
              </a:rPr>
              <a:t>SO</a:t>
            </a:r>
            <a:r>
              <a:rPr lang="en-US" b="1" dirty="0">
                <a:solidFill>
                  <a:srgbClr val="FFC000"/>
                </a:solidFill>
                <a:latin typeface="IntelOne Display Light" panose="020B0403020203020204" pitchFamily="34" charset="0"/>
              </a:rPr>
              <a:t>L</a:t>
            </a:r>
            <a:r>
              <a:rPr lang="en-US" dirty="0">
                <a:solidFill>
                  <a:srgbClr val="0068B5"/>
                </a:solidFill>
                <a:latin typeface="IntelOne Display Light" panose="020B0403020203020204" pitchFamily="34" charset="0"/>
              </a:rPr>
              <a:t>ID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447"/>
            <a:ext cx="10515600" cy="1325563"/>
          </a:xfrm>
        </p:spPr>
        <p:txBody>
          <a:bodyPr/>
          <a:lstStyle/>
          <a:p>
            <a:r>
              <a:rPr lang="en-MY" dirty="0" err="1">
                <a:solidFill>
                  <a:srgbClr val="FFC000"/>
                </a:solidFill>
                <a:latin typeface="source-serif-pro"/>
              </a:rPr>
              <a:t>L</a:t>
            </a:r>
            <a:r>
              <a:rPr lang="en-MY" dirty="0" err="1">
                <a:solidFill>
                  <a:srgbClr val="00B0F0"/>
                </a:solidFill>
                <a:latin typeface="source-serif-pro"/>
              </a:rPr>
              <a:t>iskov</a:t>
            </a:r>
            <a:r>
              <a:rPr lang="en-MY" dirty="0">
                <a:solidFill>
                  <a:srgbClr val="00B0F0"/>
                </a:solidFill>
                <a:latin typeface="source-serif-pro"/>
              </a:rPr>
              <a:t> Substitution Principle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86890-E927-449F-9E01-90993AADB655}"/>
              </a:ext>
            </a:extLst>
          </p:cNvPr>
          <p:cNvSpPr txBox="1"/>
          <p:nvPr/>
        </p:nvSpPr>
        <p:spPr>
          <a:xfrm>
            <a:off x="183902" y="789781"/>
            <a:ext cx="62337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This principle states:</a:t>
            </a:r>
          </a:p>
          <a:p>
            <a:pPr marL="0" lvl="1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-&gt; 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Objects in a program should be replaceable with instances of </a:t>
            </a: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their subtypes without altering the correctness of that program.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>
              <a:solidFill>
                <a:srgbClr val="292929"/>
              </a:solidFill>
              <a:latin typeface="source-serif-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59705-99E0-4F88-89BE-10274CE6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562" y="317241"/>
            <a:ext cx="5438775" cy="5486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B0C342-2550-4B8D-BF56-B700187DFDE5}"/>
              </a:ext>
            </a:extLst>
          </p:cNvPr>
          <p:cNvCxnSpPr>
            <a:cxnSpLocks/>
          </p:cNvCxnSpPr>
          <p:nvPr/>
        </p:nvCxnSpPr>
        <p:spPr>
          <a:xfrm flipH="1">
            <a:off x="8260184" y="2733846"/>
            <a:ext cx="2755900" cy="11684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D84B31-02E0-45A4-9365-7E596A75E3B6}"/>
              </a:ext>
            </a:extLst>
          </p:cNvPr>
          <p:cNvCxnSpPr>
            <a:cxnSpLocks/>
          </p:cNvCxnSpPr>
          <p:nvPr/>
        </p:nvCxnSpPr>
        <p:spPr>
          <a:xfrm flipH="1">
            <a:off x="10025484" y="2733846"/>
            <a:ext cx="990600" cy="11684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42C42F8-3C25-4547-A969-367AB27CD6CC}"/>
              </a:ext>
            </a:extLst>
          </p:cNvPr>
          <p:cNvSpPr/>
          <p:nvPr/>
        </p:nvSpPr>
        <p:spPr>
          <a:xfrm>
            <a:off x="7980784" y="377585"/>
            <a:ext cx="1397000" cy="412196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2103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DA0E7-4737-48CF-BB4E-5DC7A4C3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What is </a:t>
            </a:r>
            <a:r>
              <a:rPr lang="en-US" dirty="0">
                <a:solidFill>
                  <a:srgbClr val="FFC000"/>
                </a:solidFill>
              </a:rPr>
              <a:t>O</a:t>
            </a:r>
            <a:r>
              <a:rPr lang="en-US" dirty="0"/>
              <a:t> in the S</a:t>
            </a:r>
            <a:r>
              <a:rPr lang="en-US" dirty="0">
                <a:solidFill>
                  <a:srgbClr val="FFC000"/>
                </a:solidFill>
              </a:rPr>
              <a:t>O</a:t>
            </a:r>
            <a:r>
              <a:rPr lang="en-US" dirty="0"/>
              <a:t>LID principle?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F3A54-D574-4608-9B9F-E16C97DB419E}"/>
              </a:ext>
            </a:extLst>
          </p:cNvPr>
          <p:cNvSpPr txBox="1"/>
          <p:nvPr/>
        </p:nvSpPr>
        <p:spPr>
          <a:xfrm>
            <a:off x="1466850" y="2085975"/>
            <a:ext cx="53053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MY" sz="3600" dirty="0">
                <a:solidFill>
                  <a:schemeClr val="bg1"/>
                </a:solidFill>
              </a:rPr>
              <a:t> Open-Can Principle</a:t>
            </a:r>
          </a:p>
          <a:p>
            <a:pPr marL="342900" indent="-342900">
              <a:buAutoNum type="alphaLcParenR"/>
            </a:pPr>
            <a:r>
              <a:rPr lang="en-MY" sz="3600" dirty="0">
                <a:solidFill>
                  <a:schemeClr val="bg1"/>
                </a:solidFill>
              </a:rPr>
              <a:t> Open-Closed Principle</a:t>
            </a:r>
          </a:p>
          <a:p>
            <a:pPr marL="342900" indent="-342900">
              <a:buAutoNum type="alphaLcParenR"/>
            </a:pPr>
            <a:r>
              <a:rPr lang="en-MY" sz="3600" dirty="0">
                <a:solidFill>
                  <a:schemeClr val="bg1"/>
                </a:solidFill>
              </a:rPr>
              <a:t> Open-Cannot Principle </a:t>
            </a:r>
          </a:p>
          <a:p>
            <a:pPr marL="342900" indent="-342900">
              <a:buAutoNum type="alphaLcParenR"/>
            </a:pPr>
            <a:r>
              <a:rPr lang="en-MY" sz="3600" dirty="0">
                <a:solidFill>
                  <a:schemeClr val="bg1"/>
                </a:solidFill>
              </a:rPr>
              <a:t> Open-Closure Principle</a:t>
            </a:r>
          </a:p>
        </p:txBody>
      </p:sp>
    </p:spTree>
    <p:extLst>
      <p:ext uri="{BB962C8B-B14F-4D97-AF65-F5344CB8AC3E}">
        <p14:creationId xmlns:p14="http://schemas.microsoft.com/office/powerpoint/2010/main" val="89848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89BDB-9781-4F90-9F7F-FC066FF45FC5}"/>
              </a:ext>
            </a:extLst>
          </p:cNvPr>
          <p:cNvSpPr txBox="1"/>
          <p:nvPr/>
        </p:nvSpPr>
        <p:spPr>
          <a:xfrm>
            <a:off x="4975412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IntelOne Display Light" panose="020B0403020203020204" pitchFamily="34" charset="0"/>
              </a:rPr>
              <a:t>SOL</a:t>
            </a:r>
            <a:r>
              <a:rPr lang="en-US" b="1" dirty="0">
                <a:solidFill>
                  <a:srgbClr val="FFC000"/>
                </a:solidFill>
                <a:latin typeface="IntelOne Display Light" panose="020B0403020203020204" pitchFamily="34" charset="0"/>
              </a:rPr>
              <a:t>I</a:t>
            </a:r>
            <a:r>
              <a:rPr lang="en-US" dirty="0">
                <a:solidFill>
                  <a:srgbClr val="0068B5"/>
                </a:solidFill>
                <a:latin typeface="IntelOne Display Light" panose="020B0403020203020204" pitchFamily="34" charset="0"/>
              </a:rPr>
              <a:t>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447"/>
            <a:ext cx="10515600" cy="1325563"/>
          </a:xfrm>
        </p:spPr>
        <p:txBody>
          <a:bodyPr/>
          <a:lstStyle/>
          <a:p>
            <a:r>
              <a:rPr lang="en-MY" dirty="0">
                <a:solidFill>
                  <a:srgbClr val="FFC000"/>
                </a:solidFill>
                <a:latin typeface="source-serif-pro"/>
              </a:rPr>
              <a:t>I</a:t>
            </a:r>
            <a:r>
              <a:rPr lang="en-MY" dirty="0">
                <a:solidFill>
                  <a:srgbClr val="00B0F0"/>
                </a:solidFill>
                <a:latin typeface="source-serif-pro"/>
              </a:rPr>
              <a:t>nterface Segregation Principle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86890-E927-449F-9E01-90993AADB655}"/>
              </a:ext>
            </a:extLst>
          </p:cNvPr>
          <p:cNvSpPr txBox="1"/>
          <p:nvPr/>
        </p:nvSpPr>
        <p:spPr>
          <a:xfrm>
            <a:off x="183902" y="789781"/>
            <a:ext cx="4273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This principle states:</a:t>
            </a: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 -&gt; Many client-specific interfaces are better</a:t>
            </a: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 than one general-purpose interface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>
              <a:solidFill>
                <a:srgbClr val="292929"/>
              </a:solidFill>
              <a:latin typeface="source-serif-pr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8FC93-B11B-46C9-8C71-531AA358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646918"/>
            <a:ext cx="6948487" cy="52578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FEFC2E-8DF2-43A7-8E31-8DAA80AE7FC5}"/>
              </a:ext>
            </a:extLst>
          </p:cNvPr>
          <p:cNvSpPr/>
          <p:nvPr/>
        </p:nvSpPr>
        <p:spPr>
          <a:xfrm>
            <a:off x="8102728" y="601747"/>
            <a:ext cx="3213100" cy="2782782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645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89BDB-9781-4F90-9F7F-FC066FF45FC5}"/>
              </a:ext>
            </a:extLst>
          </p:cNvPr>
          <p:cNvSpPr txBox="1"/>
          <p:nvPr/>
        </p:nvSpPr>
        <p:spPr>
          <a:xfrm>
            <a:off x="4975412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IntelOne Display Light" panose="020B0403020203020204" pitchFamily="34" charset="0"/>
              </a:rPr>
              <a:t>SO</a:t>
            </a:r>
            <a:r>
              <a:rPr lang="en-US" b="1" dirty="0">
                <a:solidFill>
                  <a:srgbClr val="0070C0"/>
                </a:solidFill>
                <a:latin typeface="IntelOne Display Light" panose="020B0403020203020204" pitchFamily="34" charset="0"/>
              </a:rPr>
              <a:t>LI</a:t>
            </a:r>
            <a:r>
              <a:rPr lang="en-US" b="1" dirty="0">
                <a:solidFill>
                  <a:srgbClr val="FFC000"/>
                </a:solidFill>
                <a:latin typeface="IntelOne Display Light" panose="020B0403020203020204" pitchFamily="34" charset="0"/>
              </a:rPr>
              <a:t>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447"/>
            <a:ext cx="10515600" cy="1325563"/>
          </a:xfrm>
        </p:spPr>
        <p:txBody>
          <a:bodyPr/>
          <a:lstStyle/>
          <a:p>
            <a:r>
              <a:rPr lang="en-MY" dirty="0">
                <a:solidFill>
                  <a:srgbClr val="FFC000"/>
                </a:solidFill>
                <a:latin typeface="source-serif-pro"/>
              </a:rPr>
              <a:t>D</a:t>
            </a:r>
            <a:r>
              <a:rPr lang="en-MY" dirty="0">
                <a:solidFill>
                  <a:srgbClr val="00B0F0"/>
                </a:solidFill>
                <a:latin typeface="source-serif-pro"/>
              </a:rPr>
              <a:t>ependency Injection Principle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86890-E927-449F-9E01-90993AADB655}"/>
              </a:ext>
            </a:extLst>
          </p:cNvPr>
          <p:cNvSpPr txBox="1"/>
          <p:nvPr/>
        </p:nvSpPr>
        <p:spPr>
          <a:xfrm>
            <a:off x="0" y="789781"/>
            <a:ext cx="44966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This principle states:</a:t>
            </a: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i="1" dirty="0">
                <a:solidFill>
                  <a:srgbClr val="292929"/>
                </a:solidFill>
                <a:latin typeface="source-serif-pro"/>
              </a:rPr>
              <a:t>-&gt; 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High-level modules should not depend on </a:t>
            </a: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low-level modules. </a:t>
            </a: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Both should depend on abstractions.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 -&gt; Abstractions should not depend on details. </a:t>
            </a: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Details should depend on abstractions.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>
              <a:solidFill>
                <a:srgbClr val="292929"/>
              </a:solidFill>
              <a:latin typeface="source-serif-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F5C35-5DF7-4632-A0B6-4D5340BE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97" y="789781"/>
            <a:ext cx="7784903" cy="51687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1B2545-0755-4163-8CA1-03F82B766DC3}"/>
              </a:ext>
            </a:extLst>
          </p:cNvPr>
          <p:cNvSpPr/>
          <p:nvPr/>
        </p:nvSpPr>
        <p:spPr>
          <a:xfrm>
            <a:off x="4407097" y="807140"/>
            <a:ext cx="1853320" cy="2344146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88DC-CFD7-4716-9EF0-92CC437D5D39}"/>
              </a:ext>
            </a:extLst>
          </p:cNvPr>
          <p:cNvSpPr/>
          <p:nvPr/>
        </p:nvSpPr>
        <p:spPr>
          <a:xfrm>
            <a:off x="6599554" y="1805831"/>
            <a:ext cx="1553846" cy="416669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503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DA0E7-4737-48CF-BB4E-5DC7A4C3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</a:t>
            </a:r>
            <a:br>
              <a:rPr lang="en-US" dirty="0"/>
            </a:br>
            <a:r>
              <a:rPr lang="en-US" dirty="0"/>
              <a:t>What is D in the SOLI</a:t>
            </a:r>
            <a:r>
              <a:rPr lang="en-US" dirty="0">
                <a:solidFill>
                  <a:srgbClr val="FFC000"/>
                </a:solidFill>
              </a:rPr>
              <a:t>D</a:t>
            </a:r>
            <a:r>
              <a:rPr lang="en-US" dirty="0"/>
              <a:t> principle?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F3A54-D574-4608-9B9F-E16C97DB419E}"/>
              </a:ext>
            </a:extLst>
          </p:cNvPr>
          <p:cNvSpPr txBox="1"/>
          <p:nvPr/>
        </p:nvSpPr>
        <p:spPr>
          <a:xfrm>
            <a:off x="1466850" y="2085975"/>
            <a:ext cx="7305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MY" sz="3600" dirty="0">
                <a:solidFill>
                  <a:schemeClr val="bg1"/>
                </a:solidFill>
              </a:rPr>
              <a:t> Dependency Inversion Principle</a:t>
            </a:r>
          </a:p>
          <a:p>
            <a:pPr marL="342900" indent="-342900">
              <a:buAutoNum type="alphaLcParenR"/>
            </a:pPr>
            <a:r>
              <a:rPr lang="en-MY" sz="3600" dirty="0">
                <a:solidFill>
                  <a:schemeClr val="bg1"/>
                </a:solidFill>
              </a:rPr>
              <a:t> Dependency Inventor Principle</a:t>
            </a:r>
          </a:p>
          <a:p>
            <a:pPr marL="342900" indent="-342900">
              <a:buAutoNum type="alphaLcParenR"/>
            </a:pPr>
            <a:r>
              <a:rPr lang="en-MY" sz="3600" dirty="0">
                <a:solidFill>
                  <a:schemeClr val="bg1"/>
                </a:solidFill>
              </a:rPr>
              <a:t> Dependency Insurance Principle </a:t>
            </a:r>
          </a:p>
          <a:p>
            <a:pPr marL="342900" indent="-342900">
              <a:buAutoNum type="alphaLcParenR"/>
            </a:pPr>
            <a:r>
              <a:rPr lang="en-MY" sz="3600" dirty="0">
                <a:solidFill>
                  <a:schemeClr val="bg1"/>
                </a:solidFill>
              </a:rPr>
              <a:t> Dependency Injection Principle</a:t>
            </a:r>
          </a:p>
        </p:txBody>
      </p:sp>
    </p:spTree>
    <p:extLst>
      <p:ext uri="{BB962C8B-B14F-4D97-AF65-F5344CB8AC3E}">
        <p14:creationId xmlns:p14="http://schemas.microsoft.com/office/powerpoint/2010/main" val="1902180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E8EFE4-1EA5-4D94-AD6E-1D0A9273C20E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lOne Display Light" panose="020B0403020203020204" pitchFamily="34" charset="0"/>
              </a:rPr>
              <a:t>TDD Overview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043698-286B-461C-B4CD-C177CB6B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Y" dirty="0"/>
              <a:t>What is TDD?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C2BDD-024D-490D-ACDA-4CC92B49FAF0}"/>
              </a:ext>
            </a:extLst>
          </p:cNvPr>
          <p:cNvSpPr txBox="1"/>
          <p:nvPr/>
        </p:nvSpPr>
        <p:spPr>
          <a:xfrm>
            <a:off x="5698224" y="274784"/>
            <a:ext cx="4127501" cy="147732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00B0F0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Driven Development</a:t>
            </a:r>
            <a:r>
              <a:rPr lang="en-US" b="0" i="0" dirty="0">
                <a:solidFill>
                  <a:srgbClr val="00B0F0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consists of programming unit tests for the core functionalities of an application before creating classes, projects, validations, and other layers.</a:t>
            </a:r>
            <a:endParaRPr lang="en-MY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D65745-9115-44EF-8681-4C309830E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748142"/>
              </p:ext>
            </p:extLst>
          </p:nvPr>
        </p:nvGraphicFramePr>
        <p:xfrm>
          <a:off x="437369" y="1587500"/>
          <a:ext cx="5715000" cy="391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D5BED1-54EE-4DB0-887E-94AC18691279}"/>
              </a:ext>
            </a:extLst>
          </p:cNvPr>
          <p:cNvSpPr txBox="1"/>
          <p:nvPr/>
        </p:nvSpPr>
        <p:spPr>
          <a:xfrm>
            <a:off x="5698224" y="2545208"/>
            <a:ext cx="4699000" cy="286232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-apple-system"/>
              </a:rPr>
              <a:t>The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 Test fails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stage is not able to pass the acceptance criteria.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The 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Test Pass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step consists of a successful compilation and exactly what the unit test was expecting as result.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The 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Refactor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step will be a refactoring of the code to become a new functionality like a new class or module.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83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89BDB-9781-4F90-9F7F-FC066FF45FC5}"/>
              </a:ext>
            </a:extLst>
          </p:cNvPr>
          <p:cNvSpPr txBox="1"/>
          <p:nvPr/>
        </p:nvSpPr>
        <p:spPr>
          <a:xfrm>
            <a:off x="4975412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IntelOne Display Light" panose="020B0403020203020204" pitchFamily="34" charset="0"/>
              </a:rPr>
              <a:t>Unit Test</a:t>
            </a:r>
            <a:endParaRPr lang="en-US" b="1" dirty="0">
              <a:solidFill>
                <a:srgbClr val="FFC000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878"/>
            <a:ext cx="10515600" cy="1325563"/>
          </a:xfrm>
        </p:spPr>
        <p:txBody>
          <a:bodyPr/>
          <a:lstStyle/>
          <a:p>
            <a:r>
              <a:rPr lang="en-MY" dirty="0">
                <a:solidFill>
                  <a:srgbClr val="0070C0"/>
                </a:solidFill>
                <a:latin typeface="source-serif-pro"/>
              </a:rPr>
              <a:t>What is Unit Testing?</a:t>
            </a:r>
            <a:br>
              <a:rPr lang="en-MY" b="0" i="0" dirty="0">
                <a:solidFill>
                  <a:srgbClr val="0F256E"/>
                </a:solidFill>
                <a:effectLst/>
                <a:latin typeface="Proxima Nova"/>
              </a:rPr>
            </a:br>
            <a:endParaRPr lang="en-IL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A3E29-EAD8-4F7C-B992-6D64D308351A}"/>
              </a:ext>
            </a:extLst>
          </p:cNvPr>
          <p:cNvSpPr txBox="1"/>
          <p:nvPr/>
        </p:nvSpPr>
        <p:spPr>
          <a:xfrm>
            <a:off x="446297" y="1241042"/>
            <a:ext cx="4109197" cy="424731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erriweather" panose="020B0604020202020204" pitchFamily="2" charset="0"/>
              </a:rPr>
              <a:t>Unit testing scopes down the program code logic into the smaller piece for able to Test. 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20B0604020202020204" pitchFamily="2" charset="0"/>
              </a:rPr>
              <a:t>This is usually </a:t>
            </a:r>
            <a:r>
              <a:rPr lang="en-US" b="0" i="0" dirty="0">
                <a:solidFill>
                  <a:schemeClr val="bg1"/>
                </a:solidFill>
                <a:effectLst/>
                <a:latin typeface="Merriweather" panose="020B0604020202020204" pitchFamily="2" charset="0"/>
              </a:rPr>
              <a:t>function-level and ensures that the function returns the value one expects. </a:t>
            </a:r>
          </a:p>
          <a:p>
            <a:endParaRPr lang="en-US" dirty="0">
              <a:solidFill>
                <a:schemeClr val="bg1"/>
              </a:solidFill>
              <a:latin typeface="Merriweather" panose="020B0604020202020204" pitchFamily="2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Merriweather" panose="020B0604020202020204" pitchFamily="2" charset="0"/>
              </a:rPr>
              <a:t>By applying a unit testing framework, unit tests become a separate entity that can then run automated tests on the program as it is being built.</a:t>
            </a:r>
          </a:p>
          <a:p>
            <a:endParaRPr lang="en-US" dirty="0">
              <a:solidFill>
                <a:schemeClr val="bg1"/>
              </a:solidFill>
              <a:latin typeface="Merriweather" panose="020B06040202020202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rriweather" panose="020B0604020202020204" pitchFamily="2" charset="0"/>
              </a:rPr>
              <a:t>In simplest said, code with test cases.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939D11-202E-486D-93BC-93CAC23C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941809"/>
            <a:ext cx="6356091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2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C2F16-B5B1-4B66-AD7F-69D7647D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219675"/>
            <a:ext cx="5448300" cy="5981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9629C-D759-49AF-BF51-E83E80D8CC7A}"/>
              </a:ext>
            </a:extLst>
          </p:cNvPr>
          <p:cNvSpPr txBox="1"/>
          <p:nvPr/>
        </p:nvSpPr>
        <p:spPr>
          <a:xfrm>
            <a:off x="836239" y="1397675"/>
            <a:ext cx="4109197" cy="20313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" panose="020B0604020202020204" pitchFamily="2" charset="0"/>
              </a:rPr>
              <a:t>A simple unit test using the Arrange, Act, Assert [3 A’] methodology testing on our math library for correctly Sum all lists of the input number. The same goes for Subtraction, Multiplication &amp; Division</a:t>
            </a:r>
            <a:endParaRPr lang="en-MY" dirty="0">
              <a:solidFill>
                <a:schemeClr val="bg1"/>
              </a:solidFill>
              <a:latin typeface="Merriweather" panose="020B06040202020202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7A4CF8-4CC1-485F-92F0-41D2CAA1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70" y="3770143"/>
            <a:ext cx="1685925" cy="16668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FA60A11-9535-44F6-B919-77884505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8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MY" dirty="0">
                <a:solidFill>
                  <a:srgbClr val="0070C0"/>
                </a:solidFill>
                <a:latin typeface="source-serif-pro"/>
              </a:rPr>
              <a:t>Explanation of </a:t>
            </a:r>
            <a:br>
              <a:rPr lang="en-MY" dirty="0">
                <a:solidFill>
                  <a:srgbClr val="0070C0"/>
                </a:solidFill>
                <a:latin typeface="source-serif-pro"/>
              </a:rPr>
            </a:br>
            <a:r>
              <a:rPr lang="en-MY" dirty="0">
                <a:solidFill>
                  <a:srgbClr val="0070C0"/>
                </a:solidFill>
                <a:latin typeface="source-serif-pro"/>
              </a:rPr>
              <a:t>3 A’s [Arrange, Act, Assert]</a:t>
            </a:r>
            <a:br>
              <a:rPr lang="en-MY" b="0" i="0" dirty="0">
                <a:solidFill>
                  <a:srgbClr val="0F256E"/>
                </a:solidFill>
                <a:effectLst/>
                <a:latin typeface="Proxima Nova"/>
              </a:rPr>
            </a:br>
            <a:endParaRPr lang="en-I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4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9BB7-CB4C-4751-9BF5-B8A7D2D9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130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source-serif-pro"/>
              </a:rPr>
              <a:t>The Benefits and Purpose of Unit Testing</a:t>
            </a:r>
            <a:br>
              <a:rPr lang="en-US" b="0" i="0" dirty="0">
                <a:solidFill>
                  <a:srgbClr val="0F256E"/>
                </a:solidFill>
                <a:effectLst/>
                <a:latin typeface="Proxima Nova"/>
              </a:rPr>
            </a:br>
            <a:endParaRPr lang="en-MY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3D591-9D6B-422B-A0F1-30E54D845295}"/>
              </a:ext>
            </a:extLst>
          </p:cNvPr>
          <p:cNvSpPr txBox="1"/>
          <p:nvPr/>
        </p:nvSpPr>
        <p:spPr>
          <a:xfrm>
            <a:off x="550489" y="1181100"/>
            <a:ext cx="9593636" cy="25853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" panose="020B0604020202020204" pitchFamily="2" charset="0"/>
              </a:rPr>
              <a:t>The hardest benefit of unit testing is understanding</a:t>
            </a:r>
            <a:endParaRPr lang="en-US" dirty="0">
              <a:solidFill>
                <a:schemeClr val="bg1"/>
              </a:solidFill>
              <a:highlight>
                <a:srgbClr val="00FF00"/>
              </a:highlight>
              <a:latin typeface="Merriweather" panose="020B06040202020202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rriweather" panose="020B0604020202020204" pitchFamily="2" charset="0"/>
              </a:rPr>
              <a:t>Super important was the ability to retest changed code on the fly. The first line of defense &amp; is simple.</a:t>
            </a:r>
          </a:p>
          <a:p>
            <a:endParaRPr lang="en-US" dirty="0">
              <a:solidFill>
                <a:schemeClr val="bg1"/>
              </a:solidFill>
              <a:latin typeface="Merriweather" panose="020B0604020202020204" pitchFamily="2" charset="0"/>
            </a:endParaRPr>
          </a:p>
          <a:p>
            <a:endParaRPr lang="en-US" dirty="0">
              <a:solidFill>
                <a:schemeClr val="bg1"/>
              </a:solidFill>
              <a:latin typeface="Merriweather" panose="020B0604020202020204" pitchFamily="2" charset="0"/>
            </a:endParaRP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bg1"/>
                </a:solidFill>
                <a:latin typeface="Merriweather" panose="020B0604020202020204" pitchFamily="2" charset="0"/>
              </a:rPr>
              <a:t>How do you ensure your code change won’t break another part of the code?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bg1"/>
                </a:solidFill>
                <a:latin typeface="Merriweather" panose="020B0604020202020204" pitchFamily="2" charset="0"/>
              </a:rPr>
              <a:t>Is Your code Testable?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bg1"/>
                </a:solidFill>
                <a:latin typeface="Merriweather" panose="020B0604020202020204" pitchFamily="2" charset="0"/>
              </a:rPr>
              <a:t>How do you ensure most all the business logic is work expected?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bg1"/>
                </a:solidFill>
                <a:latin typeface="Merriweather" panose="020B0604020202020204" pitchFamily="2" charset="0"/>
              </a:rPr>
              <a:t> How do you ensure most of the scenarios are covered?</a:t>
            </a:r>
          </a:p>
        </p:txBody>
      </p:sp>
    </p:spTree>
    <p:extLst>
      <p:ext uri="{BB962C8B-B14F-4D97-AF65-F5344CB8AC3E}">
        <p14:creationId xmlns:p14="http://schemas.microsoft.com/office/powerpoint/2010/main" val="290318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DF57-A46F-442E-B57D-71431B99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0"/>
            <a:ext cx="10515600" cy="1325563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0070C0"/>
                </a:solidFill>
                <a:latin typeface="source-serif-pro"/>
              </a:rPr>
            </a:br>
            <a:endParaRPr lang="en-MY" dirty="0">
              <a:solidFill>
                <a:srgbClr val="0070C0"/>
              </a:solidFill>
              <a:latin typeface="source-serif-pro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638EFF-3B3C-409F-BCF0-3D25B9CA4423}"/>
              </a:ext>
            </a:extLst>
          </p:cNvPr>
          <p:cNvSpPr txBox="1">
            <a:spLocks/>
          </p:cNvSpPr>
          <p:nvPr/>
        </p:nvSpPr>
        <p:spPr>
          <a:xfrm>
            <a:off x="138404" y="0"/>
            <a:ext cx="10515600" cy="1199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  <a:latin typeface="source-serif-pro"/>
              </a:rPr>
              <a:t>SOLID + TDD Walkthrough</a:t>
            </a:r>
            <a:br>
              <a:rPr lang="en-US" dirty="0">
                <a:solidFill>
                  <a:srgbClr val="0F256E"/>
                </a:solidFill>
                <a:latin typeface="Proxima Nova"/>
              </a:rPr>
            </a:br>
            <a:endParaRPr lang="en-MY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8A7E7-317C-43CF-8979-EC2D5C67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3" y="557464"/>
            <a:ext cx="4550957" cy="3750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89E58A-1A22-4A76-80C5-4BC8EA0B3A24}"/>
              </a:ext>
            </a:extLst>
          </p:cNvPr>
          <p:cNvSpPr txBox="1"/>
          <p:nvPr/>
        </p:nvSpPr>
        <p:spPr>
          <a:xfrm>
            <a:off x="6191250" y="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Y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E4CF86-3D25-4488-A1AD-E1673A28303D}"/>
              </a:ext>
            </a:extLst>
          </p:cNvPr>
          <p:cNvSpPr/>
          <p:nvPr/>
        </p:nvSpPr>
        <p:spPr>
          <a:xfrm>
            <a:off x="478019" y="864577"/>
            <a:ext cx="4411222" cy="951936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BD8C09-1312-43E5-B641-CC017FAE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449" y="709621"/>
            <a:ext cx="6683744" cy="223631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F004D0-A1DC-4731-B571-AD28555D67B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889241" y="1340545"/>
            <a:ext cx="662473" cy="37333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17F3D6-F5FF-42E5-AAFB-6F32F9BB27C9}"/>
              </a:ext>
            </a:extLst>
          </p:cNvPr>
          <p:cNvSpPr txBox="1"/>
          <p:nvPr/>
        </p:nvSpPr>
        <p:spPr>
          <a:xfrm>
            <a:off x="5208929" y="3276949"/>
            <a:ext cx="5936019" cy="280076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Proxima Nova"/>
              </a:rPr>
              <a:t>Unit Testing Frameworks for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Proxima Nova"/>
              </a:rPr>
              <a:t>DotNet</a:t>
            </a:r>
            <a:endParaRPr lang="en-US" sz="1600" b="0" i="0" dirty="0">
              <a:solidFill>
                <a:schemeClr val="bg1"/>
              </a:solidFill>
              <a:effectLst/>
              <a:latin typeface="Proxima Nova"/>
            </a:endParaRPr>
          </a:p>
          <a:p>
            <a:endParaRPr lang="en-US" sz="1600" b="0" i="0" dirty="0">
              <a:solidFill>
                <a:schemeClr val="bg1"/>
              </a:solidFill>
              <a:effectLst/>
              <a:latin typeface="Proxima Nova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The </a:t>
            </a:r>
            <a:r>
              <a:rPr lang="en-US" sz="1600" b="0" i="0" u="sng" dirty="0">
                <a:solidFill>
                  <a:schemeClr val="bg1"/>
                </a:solidFill>
                <a:effectLst/>
                <a:latin typeface="Merriweather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Unit Testing Framework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 is the out-of-the-box unit testing solution 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from Microsoft and included with Visual Studio.</a:t>
            </a:r>
          </a:p>
          <a:p>
            <a:endParaRPr lang="en-US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Merriweather" panose="00000500000000000000" pitchFamily="2" charset="0"/>
              </a:rPr>
              <a:t>Mocking Technique on Dependency Injection. For example, set the </a:t>
            </a:r>
            <a:r>
              <a:rPr lang="en-US" sz="1600" dirty="0" err="1">
                <a:solidFill>
                  <a:schemeClr val="bg1"/>
                </a:solidFill>
                <a:latin typeface="Merriweather" panose="00000500000000000000" pitchFamily="2" charset="0"/>
              </a:rPr>
              <a:t>ICalculatorInputValidator</a:t>
            </a:r>
            <a:r>
              <a:rPr lang="en-US" sz="1600" dirty="0">
                <a:solidFill>
                  <a:schemeClr val="bg1"/>
                </a:solidFill>
                <a:latin typeface="Merriweather" panose="00000500000000000000" pitchFamily="2" charset="0"/>
              </a:rPr>
              <a:t>.</a:t>
            </a:r>
          </a:p>
          <a:p>
            <a:endParaRPr lang="en-US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Merriweather" panose="00000500000000000000" pitchFamily="2" charset="0"/>
              </a:rPr>
              <a:t>Verify the Validator has been ran through how many times.</a:t>
            </a:r>
            <a:endParaRPr lang="en-MY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FF4D3C69-05B1-40EF-A450-55518C06A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306" y="-173747"/>
            <a:ext cx="10950174" cy="952500"/>
          </a:xfrm>
        </p:spPr>
        <p:txBody>
          <a:bodyPr>
            <a:normAutofit/>
          </a:bodyPr>
          <a:lstStyle/>
          <a:p>
            <a:r>
              <a:rPr lang="en-US" dirty="0"/>
              <a:t>Biography – Abraham Lock  [PG] (11.5 years)</a:t>
            </a:r>
          </a:p>
        </p:txBody>
      </p:sp>
      <p:graphicFrame>
        <p:nvGraphicFramePr>
          <p:cNvPr id="4" name="Content Placeholder 11">
            <a:extLst>
              <a:ext uri="{FF2B5EF4-FFF2-40B4-BE49-F238E27FC236}">
                <a16:creationId xmlns:a16="http://schemas.microsoft.com/office/drawing/2014/main" id="{3F203B0C-D39F-4CFA-B2B2-B6D092B116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889730"/>
              </p:ext>
            </p:extLst>
          </p:nvPr>
        </p:nvGraphicFramePr>
        <p:xfrm>
          <a:off x="0" y="302503"/>
          <a:ext cx="11756571" cy="4616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F36C8DD-CCE3-40B0-80F3-2B9988ABC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9290" y="0"/>
            <a:ext cx="1314995" cy="1331747"/>
          </a:xfrm>
          <a:prstGeom prst="rect">
            <a:avLst/>
          </a:prstGeom>
        </p:spPr>
      </p:pic>
      <p:graphicFrame>
        <p:nvGraphicFramePr>
          <p:cNvPr id="6" name="Content Placeholder 11">
            <a:extLst>
              <a:ext uri="{FF2B5EF4-FFF2-40B4-BE49-F238E27FC236}">
                <a16:creationId xmlns:a16="http://schemas.microsoft.com/office/drawing/2014/main" id="{749525EA-4497-4B4F-8173-1323A6B407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420190"/>
              </p:ext>
            </p:extLst>
          </p:nvPr>
        </p:nvGraphicFramePr>
        <p:xfrm>
          <a:off x="69668" y="3657600"/>
          <a:ext cx="12052663" cy="3782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304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7C5A-EAA1-44A9-8834-313286C9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94537"/>
            <a:ext cx="10515600" cy="1325563"/>
          </a:xfrm>
        </p:spPr>
        <p:txBody>
          <a:bodyPr/>
          <a:lstStyle/>
          <a:p>
            <a:r>
              <a:rPr lang="en-MY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TDD without SOLID vs TDD with SOLID  sample</a:t>
            </a:r>
            <a:endParaRPr lang="en-MY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6F15A-9E99-4AA1-88E0-0754FEBD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166" y="1905680"/>
            <a:ext cx="3343275" cy="160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60AAF-67F3-4848-A3CB-46E00FADE516}"/>
              </a:ext>
            </a:extLst>
          </p:cNvPr>
          <p:cNvSpPr txBox="1"/>
          <p:nvPr/>
        </p:nvSpPr>
        <p:spPr>
          <a:xfrm>
            <a:off x="1816623" y="2356599"/>
            <a:ext cx="4279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dirty="0">
                <a:solidFill>
                  <a:schemeClr val="accent3">
                    <a:lumMod val="75000"/>
                  </a:schemeClr>
                </a:solidFill>
              </a:rPr>
              <a:t>Code Walkthrough</a:t>
            </a:r>
          </a:p>
        </p:txBody>
      </p:sp>
    </p:spTree>
    <p:extLst>
      <p:ext uri="{BB962C8B-B14F-4D97-AF65-F5344CB8AC3E}">
        <p14:creationId xmlns:p14="http://schemas.microsoft.com/office/powerpoint/2010/main" val="340427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4594-78D0-46CE-972E-690F03A9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68" y="319961"/>
            <a:ext cx="6796897" cy="1809621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Share Your Input</a:t>
            </a:r>
            <a:endParaRPr lang="en-IL" sz="6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CB32-56A9-4D4C-9E92-EDD7FD7AC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1568" y="1979224"/>
            <a:ext cx="5540375" cy="37099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lOne Text" panose="020B0503020203020204" pitchFamily="34" charset="0"/>
              </a:rPr>
              <a:t>We need YOUR feedback to improve for next time!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lOne Text" panose="020B0503020203020204" pitchFamily="34" charset="0"/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  <a:latin typeface="IntelOne Text" panose="020B0503020203020204" pitchFamily="34" charset="0"/>
              </a:rPr>
              <a:t>Please tell us how we did:</a:t>
            </a:r>
          </a:p>
          <a:p>
            <a:pPr marL="0" indent="0">
              <a:buNone/>
            </a:pPr>
            <a:r>
              <a:rPr lang="en-US" sz="3600">
                <a:solidFill>
                  <a:srgbClr val="00B0F0"/>
                </a:solidFill>
                <a:latin typeface="IntelOne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goto/MPEUsurvey</a:t>
            </a:r>
            <a:endParaRPr lang="en-IL" sz="3600">
              <a:solidFill>
                <a:srgbClr val="00B0F0"/>
              </a:solidFill>
              <a:latin typeface="IntelOne Text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31D36-97D3-41DF-B875-B78414ED577D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MPE Global University Survey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11365-9CF8-470E-821D-65DE5A95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4243" y="1475370"/>
            <a:ext cx="2659024" cy="26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48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4594-78D0-46CE-972E-690F03A9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8" y="148178"/>
            <a:ext cx="9366380" cy="244443"/>
          </a:xfrm>
        </p:spPr>
        <p:txBody>
          <a:bodyPr>
            <a:normAutofit fontScale="90000"/>
          </a:bodyPr>
          <a:lstStyle/>
          <a:p>
            <a:r>
              <a:rPr lang="en-MY" dirty="0"/>
              <a:t>Agenda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CB32-56A9-4D4C-9E92-EDD7FD7AC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718" y="612646"/>
            <a:ext cx="10993016" cy="3709936"/>
          </a:xfrm>
          <a:prstGeom prst="rect">
            <a:avLst/>
          </a:prstGeom>
        </p:spPr>
        <p:txBody>
          <a:bodyPr/>
          <a:lstStyle/>
          <a:p>
            <a:r>
              <a:rPr lang="en-MY" sz="2400" dirty="0">
                <a:latin typeface="IntelOne Text" panose="020B0503020203020204" pitchFamily="34" charset="0"/>
              </a:rPr>
              <a:t>GitHub Code Sample from Abraham</a:t>
            </a:r>
          </a:p>
          <a:p>
            <a:pPr lvl="1"/>
            <a:r>
              <a:rPr lang="en-MY" sz="2000" dirty="0">
                <a:latin typeface="IntelOne Text" panose="020B0503020203020204" pitchFamily="34" charset="0"/>
              </a:rPr>
              <a:t>SOLID vs Non-SOLID</a:t>
            </a:r>
          </a:p>
          <a:p>
            <a:r>
              <a:rPr lang="en-MY" sz="2400" dirty="0">
                <a:latin typeface="IntelOne Text" panose="020B0503020203020204" pitchFamily="34" charset="0"/>
              </a:rPr>
              <a:t>Simple Interactive Program</a:t>
            </a:r>
          </a:p>
          <a:p>
            <a:r>
              <a:rPr lang="en-MY" sz="2400" dirty="0">
                <a:latin typeface="IntelOne Text" panose="020B0503020203020204" pitchFamily="34" charset="0"/>
              </a:rPr>
              <a:t>Non-SOLID vs SOLID code. (Code walkthrough session)</a:t>
            </a:r>
          </a:p>
          <a:p>
            <a:r>
              <a:rPr lang="en-MY" sz="2400" dirty="0">
                <a:latin typeface="IntelOne Text" panose="020B0503020203020204" pitchFamily="34" charset="0"/>
              </a:rPr>
              <a:t>Explain  the SOLID Design Principle</a:t>
            </a:r>
          </a:p>
          <a:p>
            <a:r>
              <a:rPr lang="en-MY" sz="2400" dirty="0">
                <a:latin typeface="IntelOne Text" panose="020B0503020203020204" pitchFamily="34" charset="0"/>
              </a:rPr>
              <a:t>What is Test Driven Development (TDD)?</a:t>
            </a:r>
          </a:p>
          <a:p>
            <a:r>
              <a:rPr lang="en-MY" sz="2400" dirty="0">
                <a:latin typeface="IntelOne Text" panose="020B0503020203020204" pitchFamily="34" charset="0"/>
              </a:rPr>
              <a:t>What is Unit Testing?</a:t>
            </a:r>
          </a:p>
          <a:p>
            <a:r>
              <a:rPr lang="en-MY" sz="2400" dirty="0">
                <a:latin typeface="IntelOne Text" panose="020B0503020203020204" pitchFamily="34" charset="0"/>
              </a:rPr>
              <a:t>Explanation of 3 A’s [Arrange, Act, Assert]</a:t>
            </a:r>
          </a:p>
          <a:p>
            <a:r>
              <a:rPr lang="en-US" sz="2400" dirty="0">
                <a:latin typeface="IntelOne Text" panose="020B0503020203020204" pitchFamily="34" charset="0"/>
              </a:rPr>
              <a:t>The Benefits and Purpose of Unit Testing</a:t>
            </a:r>
          </a:p>
          <a:p>
            <a:r>
              <a:rPr lang="en-US" sz="2400" dirty="0">
                <a:latin typeface="IntelOne Text" panose="020B0503020203020204" pitchFamily="34" charset="0"/>
              </a:rPr>
              <a:t>SOLID + TDD Walkthrough</a:t>
            </a:r>
          </a:p>
          <a:p>
            <a:r>
              <a:rPr lang="en-MY" sz="2400" dirty="0">
                <a:latin typeface="IntelOne Text" panose="020B0503020203020204" pitchFamily="34" charset="0"/>
              </a:rPr>
              <a:t>TDD without SOLID vs TDD with </a:t>
            </a:r>
            <a:r>
              <a:rPr lang="en-MY" sz="2400">
                <a:latin typeface="IntelOne Text" panose="020B0503020203020204" pitchFamily="34" charset="0"/>
              </a:rPr>
              <a:t>SOLID  sample (Code walkthrough session)</a:t>
            </a:r>
          </a:p>
          <a:p>
            <a:endParaRPr lang="en-US" sz="2400" dirty="0">
              <a:latin typeface="IntelOne Text" panose="020B0503020203020204" pitchFamily="34" charset="0"/>
            </a:endParaRPr>
          </a:p>
          <a:p>
            <a:endParaRPr lang="en-MY" dirty="0">
              <a:solidFill>
                <a:srgbClr val="0070C0"/>
              </a:solidFill>
              <a:latin typeface="IntelOne Text" panose="020B0503020203020204" pitchFamily="34" charset="0"/>
            </a:endParaRPr>
          </a:p>
          <a:p>
            <a:endParaRPr lang="en-MY" dirty="0">
              <a:latin typeface="IntelOne Text" panose="020B0503020203020204" pitchFamily="34" charset="0"/>
            </a:endParaRPr>
          </a:p>
          <a:p>
            <a:endParaRPr lang="en-MY" dirty="0">
              <a:latin typeface="IntelOne Text" panose="020B0503020203020204" pitchFamily="34" charset="0"/>
            </a:endParaRPr>
          </a:p>
          <a:p>
            <a:endParaRPr lang="en-MY" dirty="0">
              <a:latin typeface="IntelOne Text" panose="020B0503020203020204" pitchFamily="34" charset="0"/>
            </a:endParaRPr>
          </a:p>
          <a:p>
            <a:endParaRPr lang="en-MY" dirty="0">
              <a:latin typeface="IntelOne Text" panose="020B0503020203020204" pitchFamily="34" charset="0"/>
            </a:endParaRPr>
          </a:p>
          <a:p>
            <a:endParaRPr lang="en-IL" dirty="0">
              <a:latin typeface="IntelOne Text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31D36-97D3-41DF-B875-B78414ED577D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ntelOne Display Light" panose="020B0403020203020204" pitchFamily="34" charset="0"/>
              </a:rPr>
              <a:t>NAME OF SESSION</a:t>
            </a:r>
          </a:p>
        </p:txBody>
      </p:sp>
    </p:spTree>
    <p:extLst>
      <p:ext uri="{BB962C8B-B14F-4D97-AF65-F5344CB8AC3E}">
        <p14:creationId xmlns:p14="http://schemas.microsoft.com/office/powerpoint/2010/main" val="195617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301-F4C9-484A-AA52-0B4BDE96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9441"/>
            <a:ext cx="10515600" cy="1325563"/>
          </a:xfrm>
        </p:spPr>
        <p:txBody>
          <a:bodyPr/>
          <a:lstStyle/>
          <a:p>
            <a:r>
              <a:rPr lang="en-US" dirty="0"/>
              <a:t>Lecture Code For This Lesson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B325A-EAAA-4B21-BBBD-1CFB4739E9E0}"/>
              </a:ext>
            </a:extLst>
          </p:cNvPr>
          <p:cNvSpPr txBox="1"/>
          <p:nvPr/>
        </p:nvSpPr>
        <p:spPr>
          <a:xfrm>
            <a:off x="266700" y="1242020"/>
            <a:ext cx="10575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dirty="0"/>
              <a:t>GitHub : </a:t>
            </a:r>
            <a:r>
              <a:rPr lang="en-MY" sz="28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https://github.com/abrahamlock/MPE-University-MIT-2022</a:t>
            </a:r>
            <a:r>
              <a:rPr lang="en-MY" sz="2800" dirty="0">
                <a:solidFill>
                  <a:srgbClr val="00B0F0"/>
                </a:solidFill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428CA-655C-43C0-874C-A4CA94EC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356" y="2446168"/>
            <a:ext cx="318135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253290-4200-4F83-A82C-EB5E6CAFB4B0}"/>
              </a:ext>
            </a:extLst>
          </p:cNvPr>
          <p:cNvSpPr txBox="1"/>
          <p:nvPr/>
        </p:nvSpPr>
        <p:spPr>
          <a:xfrm>
            <a:off x="7243356" y="4261484"/>
            <a:ext cx="4420121" cy="1477328"/>
          </a:xfrm>
          <a:prstGeom prst="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i="0" dirty="0">
                <a:effectLst/>
                <a:latin typeface="-apple-system"/>
              </a:rPr>
              <a:t>Simple examples with an interactive project.</a:t>
            </a:r>
          </a:p>
          <a:p>
            <a:r>
              <a:rPr lang="en-US" sz="1800" b="1" i="0" dirty="0">
                <a:effectLst/>
                <a:latin typeface="-apple-system"/>
              </a:rPr>
              <a:t>Demonstrating (simple) use cases </a:t>
            </a:r>
          </a:p>
          <a:p>
            <a:r>
              <a:rPr lang="en-US" sz="1800" b="1" i="0" dirty="0">
                <a:effectLst/>
                <a:latin typeface="-apple-system"/>
              </a:rPr>
              <a:t>of dependency injection </a:t>
            </a:r>
          </a:p>
          <a:p>
            <a:r>
              <a:rPr lang="en-US" sz="1800" b="1" i="0" dirty="0">
                <a:effectLst/>
                <a:latin typeface="-apple-system"/>
              </a:rPr>
              <a:t>and how it can make code easier to test.</a:t>
            </a:r>
          </a:p>
          <a:p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195B9-7C0A-463B-BFA3-A77A0C5A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70" y="2446168"/>
            <a:ext cx="4486275" cy="1171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745CC-6138-464E-A79E-86E6D0F5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70" y="3817768"/>
            <a:ext cx="16859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8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E8EFE4-1EA5-4D94-AD6E-1D0A9273C20E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lOne Display Light" panose="020B0403020203020204" pitchFamily="34" charset="0"/>
              </a:rPr>
              <a:t>SOLID Overview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043698-286B-461C-B4CD-C177CB6B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Y" dirty="0"/>
              <a:t>What is SOLID Design Principle?</a:t>
            </a:r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E03F9-6998-49EE-BAA3-D91F797852D4}"/>
              </a:ext>
            </a:extLst>
          </p:cNvPr>
          <p:cNvSpPr txBox="1"/>
          <p:nvPr/>
        </p:nvSpPr>
        <p:spPr>
          <a:xfrm>
            <a:off x="838200" y="1690688"/>
            <a:ext cx="65253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The five principles are</a:t>
            </a:r>
          </a:p>
          <a:p>
            <a:pPr algn="l"/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1.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source-serif-pro"/>
              </a:rPr>
              <a:t>S</a:t>
            </a:r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ingle Responsibility Principle</a:t>
            </a:r>
            <a:b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</a:br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2.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source-serif-pro"/>
              </a:rPr>
              <a:t>O</a:t>
            </a:r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pen / Closed Principle</a:t>
            </a:r>
            <a:b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</a:br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3. 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source-serif-pro"/>
              </a:rPr>
              <a:t>L</a:t>
            </a:r>
            <a:r>
              <a:rPr lang="en-US" sz="3600" b="0" i="0" dirty="0" err="1">
                <a:solidFill>
                  <a:srgbClr val="00B0F0"/>
                </a:solidFill>
                <a:effectLst/>
                <a:latin typeface="source-serif-pro"/>
              </a:rPr>
              <a:t>iskov</a:t>
            </a:r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 Substitution Principle</a:t>
            </a:r>
            <a:b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</a:br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4.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source-serif-pro"/>
              </a:rPr>
              <a:t>I</a:t>
            </a:r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nterface Segregation Principle</a:t>
            </a:r>
            <a:b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</a:br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5.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source-serif-pro"/>
              </a:rPr>
              <a:t>D</a:t>
            </a:r>
            <a:r>
              <a:rPr lang="en-US" sz="3600" b="0" i="0" dirty="0">
                <a:solidFill>
                  <a:srgbClr val="00B0F0"/>
                </a:solidFill>
                <a:effectLst/>
                <a:latin typeface="source-serif-pro"/>
              </a:rPr>
              <a:t>ependency Inversion Principle</a:t>
            </a:r>
          </a:p>
          <a:p>
            <a:endParaRPr lang="en-MY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C2BDD-024D-490D-ACDA-4CC92B49FAF0}"/>
              </a:ext>
            </a:extLst>
          </p:cNvPr>
          <p:cNvSpPr txBox="1"/>
          <p:nvPr/>
        </p:nvSpPr>
        <p:spPr>
          <a:xfrm>
            <a:off x="7627130" y="1824038"/>
            <a:ext cx="4127501" cy="258532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ource-serif-pro"/>
              </a:rPr>
              <a:t>SOLID is an acronym for five design principles that make code easier to understand, test, maintain, and more flexible. </a:t>
            </a:r>
            <a:r>
              <a:rPr lang="en-US" b="0" i="0" dirty="0">
                <a:solidFill>
                  <a:srgbClr val="FFFF00"/>
                </a:solidFill>
                <a:effectLst/>
                <a:latin typeface="source-serif-pro"/>
              </a:rPr>
              <a:t>Robert C. Martin</a:t>
            </a:r>
            <a:r>
              <a:rPr lang="en-US" b="0" i="0" dirty="0">
                <a:solidFill>
                  <a:schemeClr val="bg1"/>
                </a:solidFill>
                <a:effectLst/>
                <a:latin typeface="source-serif-pro"/>
              </a:rPr>
              <a:t>, one of the key authors of the Agile Manifesto is a big proponent of both TDD and SOLID design principles. The SOLID principles were first conceptualized by Robert C. Martin in his 2000 paper.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3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89BDB-9781-4F90-9F7F-FC066FF45FC5}"/>
              </a:ext>
            </a:extLst>
          </p:cNvPr>
          <p:cNvSpPr txBox="1"/>
          <p:nvPr/>
        </p:nvSpPr>
        <p:spPr>
          <a:xfrm>
            <a:off x="4918306" y="5974590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8B5"/>
                </a:solidFill>
                <a:latin typeface="IntelOne Display Light" panose="020B0403020203020204" pitchFamily="34" charset="0"/>
              </a:rPr>
              <a:t>Simple Interactive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CEA34-D58A-4043-B6C3-01C731D5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400" b="0" i="0" dirty="0">
                <a:solidFill>
                  <a:srgbClr val="00B0F0"/>
                </a:solidFill>
                <a:effectLst/>
                <a:latin typeface="source-serif-pro"/>
              </a:rPr>
              <a:t>Simple Interactive Program</a:t>
            </a:r>
            <a:br>
              <a:rPr lang="en-US" sz="4400" b="0" i="0" dirty="0">
                <a:solidFill>
                  <a:srgbClr val="00B0F0"/>
                </a:solidFill>
                <a:effectLst/>
                <a:latin typeface="source-serif-pro"/>
              </a:rPr>
            </a:b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C0059-6F88-4CEF-8F03-58006724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3" y="797685"/>
            <a:ext cx="4078013" cy="5061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79EB4-C2F8-40DA-933A-B46D94B7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344" y="797685"/>
            <a:ext cx="3971806" cy="5061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644624-AC0B-44FB-9E47-8A461856EF98}"/>
              </a:ext>
            </a:extLst>
          </p:cNvPr>
          <p:cNvSpPr txBox="1"/>
          <p:nvPr/>
        </p:nvSpPr>
        <p:spPr>
          <a:xfrm>
            <a:off x="7346576" y="3167390"/>
            <a:ext cx="68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>
                <a:solidFill>
                  <a:srgbClr val="FFC000"/>
                </a:solidFill>
              </a:rPr>
              <a:t>VS</a:t>
            </a:r>
            <a:endParaRPr lang="en-MY" sz="2400" b="1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54B73-6913-42DF-8D31-6781539361AA}"/>
              </a:ext>
            </a:extLst>
          </p:cNvPr>
          <p:cNvSpPr txBox="1"/>
          <p:nvPr/>
        </p:nvSpPr>
        <p:spPr>
          <a:xfrm>
            <a:off x="42862" y="1055672"/>
            <a:ext cx="32670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accent1">
                    <a:lumMod val="75000"/>
                  </a:schemeClr>
                </a:solidFill>
              </a:rPr>
              <a:t>This simple program will</a:t>
            </a:r>
          </a:p>
          <a:p>
            <a:r>
              <a:rPr lang="en-MY" dirty="0">
                <a:solidFill>
                  <a:schemeClr val="accent1">
                    <a:lumMod val="75000"/>
                  </a:schemeClr>
                </a:solidFill>
              </a:rPr>
              <a:t>be based on the user enter</a:t>
            </a:r>
          </a:p>
          <a:p>
            <a:r>
              <a:rPr lang="en-MY" dirty="0">
                <a:solidFill>
                  <a:schemeClr val="accent1">
                    <a:lumMod val="75000"/>
                  </a:schemeClr>
                </a:solidFill>
              </a:rPr>
              <a:t>list of numbers +selected Operand. Then generate the total.</a:t>
            </a:r>
          </a:p>
          <a:p>
            <a:endParaRPr lang="en-MY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MY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MY" dirty="0">
                <a:solidFill>
                  <a:schemeClr val="accent1">
                    <a:lumMod val="75000"/>
                  </a:schemeClr>
                </a:solidFill>
              </a:rPr>
              <a:t>Example :</a:t>
            </a:r>
          </a:p>
          <a:p>
            <a:endParaRPr lang="en-MY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MY" dirty="0">
                <a:solidFill>
                  <a:schemeClr val="accent1">
                    <a:lumMod val="75000"/>
                  </a:schemeClr>
                </a:solidFill>
              </a:rPr>
              <a:t>Input list:  1,2,3</a:t>
            </a:r>
          </a:p>
          <a:p>
            <a:r>
              <a:rPr lang="en-MY" dirty="0">
                <a:solidFill>
                  <a:schemeClr val="accent1">
                    <a:lumMod val="75000"/>
                  </a:schemeClr>
                </a:solidFill>
              </a:rPr>
              <a:t>Operand : +</a:t>
            </a:r>
          </a:p>
          <a:p>
            <a:r>
              <a:rPr lang="en-MY" dirty="0">
                <a:solidFill>
                  <a:schemeClr val="accent1">
                    <a:lumMod val="75000"/>
                  </a:schemeClr>
                </a:solidFill>
              </a:rPr>
              <a:t>Total = 1+2+3=6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3409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AAC96-A82B-4BF1-AFBC-1389679E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49" y="279918"/>
            <a:ext cx="10515600" cy="1492898"/>
          </a:xfrm>
        </p:spPr>
        <p:txBody>
          <a:bodyPr/>
          <a:lstStyle/>
          <a:p>
            <a:r>
              <a:rPr lang="en-US" sz="4400" b="0" i="0" dirty="0">
                <a:solidFill>
                  <a:srgbClr val="00B0F0"/>
                </a:solidFill>
                <a:effectLst/>
                <a:latin typeface="source-serif-pro"/>
              </a:rPr>
              <a:t>Showing SOLID vs NONSOLID Example</a:t>
            </a:r>
            <a:br>
              <a:rPr lang="en-US" sz="4400" b="0" i="0" dirty="0">
                <a:solidFill>
                  <a:srgbClr val="00B0F0"/>
                </a:solidFill>
                <a:effectLst/>
                <a:latin typeface="source-serif-pro"/>
              </a:rPr>
            </a:b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008D2-CE44-475C-8E8D-F214F02D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52" y="1600916"/>
            <a:ext cx="3390900" cy="174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F98E2-7F9A-4816-B03B-4FBE6D491BB0}"/>
              </a:ext>
            </a:extLst>
          </p:cNvPr>
          <p:cNvSpPr txBox="1"/>
          <p:nvPr/>
        </p:nvSpPr>
        <p:spPr>
          <a:xfrm>
            <a:off x="1676400" y="2118511"/>
            <a:ext cx="4279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dirty="0">
                <a:solidFill>
                  <a:schemeClr val="accent3">
                    <a:lumMod val="75000"/>
                  </a:schemeClr>
                </a:solidFill>
              </a:rPr>
              <a:t>Code Walkthrough</a:t>
            </a:r>
          </a:p>
        </p:txBody>
      </p:sp>
    </p:spTree>
    <p:extLst>
      <p:ext uri="{BB962C8B-B14F-4D97-AF65-F5344CB8AC3E}">
        <p14:creationId xmlns:p14="http://schemas.microsoft.com/office/powerpoint/2010/main" val="121061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89BDB-9781-4F90-9F7F-FC066FF45FC5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IntelOne Display Light" panose="020B0403020203020204" pitchFamily="34" charset="0"/>
              </a:rPr>
              <a:t>S</a:t>
            </a:r>
            <a:r>
              <a:rPr lang="en-US" dirty="0">
                <a:solidFill>
                  <a:srgbClr val="0068B5"/>
                </a:solidFill>
                <a:latin typeface="IntelOne Display Light" panose="020B0403020203020204" pitchFamily="34" charset="0"/>
              </a:rPr>
              <a:t>OLID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CEA34-D58A-4043-B6C3-01C731D5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400" b="0" i="0" dirty="0">
                <a:solidFill>
                  <a:srgbClr val="FFC000"/>
                </a:solidFill>
                <a:effectLst/>
                <a:latin typeface="source-serif-pro"/>
              </a:rPr>
              <a:t>S</a:t>
            </a:r>
            <a:r>
              <a:rPr lang="en-US" sz="4400" b="0" i="0" dirty="0">
                <a:solidFill>
                  <a:srgbClr val="00B0F0"/>
                </a:solidFill>
                <a:effectLst/>
                <a:latin typeface="source-serif-pro"/>
              </a:rPr>
              <a:t>ingle Responsibility Principle</a:t>
            </a:r>
            <a:br>
              <a:rPr lang="en-US" sz="4400" b="0" i="0" dirty="0">
                <a:solidFill>
                  <a:srgbClr val="00B0F0"/>
                </a:solidFill>
                <a:effectLst/>
                <a:latin typeface="source-serif-pro"/>
              </a:rPr>
            </a:br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9FF44-A3F0-4F82-9DE6-661495988C70}"/>
              </a:ext>
            </a:extLst>
          </p:cNvPr>
          <p:cNvSpPr txBox="1"/>
          <p:nvPr/>
        </p:nvSpPr>
        <p:spPr>
          <a:xfrm>
            <a:off x="18802" y="662781"/>
            <a:ext cx="52389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This principle states:</a:t>
            </a:r>
          </a:p>
          <a:p>
            <a:pPr lvl="1"/>
            <a:endParaRPr lang="en-US" i="1" dirty="0">
              <a:solidFill>
                <a:srgbClr val="292929"/>
              </a:solidFill>
              <a:latin typeface="source-serif-pro"/>
            </a:endParaRPr>
          </a:p>
          <a:p>
            <a:pPr lvl="1"/>
            <a:r>
              <a:rPr lang="en-US" i="1" dirty="0">
                <a:solidFill>
                  <a:srgbClr val="292929"/>
                </a:solidFill>
                <a:latin typeface="source-serif-pro"/>
              </a:rPr>
              <a:t>-&gt; 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A class should have only a single responsibility.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MY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38952-EC62-423A-BEED-BBEFC98C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62069"/>
            <a:ext cx="9297987" cy="26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67239A4-B90D-43F9-9A6F-9F6880AC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12" y="0"/>
            <a:ext cx="5438775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89BDB-9781-4F90-9F7F-FC066FF45FC5}"/>
              </a:ext>
            </a:extLst>
          </p:cNvPr>
          <p:cNvSpPr txBox="1"/>
          <p:nvPr/>
        </p:nvSpPr>
        <p:spPr>
          <a:xfrm>
            <a:off x="4975412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IntelOne Display Light" panose="020B0403020203020204" pitchFamily="34" charset="0"/>
              </a:rPr>
              <a:t>S</a:t>
            </a:r>
            <a:r>
              <a:rPr lang="en-US" b="1" dirty="0">
                <a:solidFill>
                  <a:srgbClr val="FFC000"/>
                </a:solidFill>
                <a:latin typeface="IntelOne Display Light" panose="020B0403020203020204" pitchFamily="34" charset="0"/>
              </a:rPr>
              <a:t>O</a:t>
            </a:r>
            <a:r>
              <a:rPr lang="en-US" dirty="0">
                <a:solidFill>
                  <a:srgbClr val="0068B5"/>
                </a:solidFill>
                <a:latin typeface="IntelOne Display Light" panose="020B0403020203020204" pitchFamily="34" charset="0"/>
              </a:rPr>
              <a:t>LID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447"/>
            <a:ext cx="10515600" cy="1325563"/>
          </a:xfrm>
        </p:spPr>
        <p:txBody>
          <a:bodyPr/>
          <a:lstStyle/>
          <a:p>
            <a:r>
              <a:rPr lang="en-US" sz="4400" b="0" i="0" dirty="0">
                <a:solidFill>
                  <a:srgbClr val="FFC000"/>
                </a:solidFill>
                <a:effectLst/>
                <a:latin typeface="source-serif-pro"/>
              </a:rPr>
              <a:t>O</a:t>
            </a:r>
            <a:r>
              <a:rPr lang="en-US" dirty="0">
                <a:solidFill>
                  <a:srgbClr val="00B0F0"/>
                </a:solidFill>
                <a:latin typeface="source-serif-pro"/>
              </a:rPr>
              <a:t>pen</a:t>
            </a:r>
            <a:r>
              <a:rPr lang="en-US" sz="4400" b="0" i="0" dirty="0">
                <a:solidFill>
                  <a:srgbClr val="00B0F0"/>
                </a:solidFill>
                <a:effectLst/>
                <a:latin typeface="source-serif-pro"/>
              </a:rPr>
              <a:t> Closed Principle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86890-E927-449F-9E01-90993AADB655}"/>
              </a:ext>
            </a:extLst>
          </p:cNvPr>
          <p:cNvSpPr txBox="1"/>
          <p:nvPr/>
        </p:nvSpPr>
        <p:spPr>
          <a:xfrm>
            <a:off x="183902" y="789781"/>
            <a:ext cx="64827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This principle states:</a:t>
            </a:r>
          </a:p>
          <a:p>
            <a:pPr marL="0" lvl="1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-&gt; Software entities should be open for extension </a:t>
            </a: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but closed for modification.</a:t>
            </a: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-&gt; Be able to add new functionality without changing existing code.</a:t>
            </a:r>
          </a:p>
        </p:txBody>
      </p:sp>
    </p:spTree>
    <p:extLst>
      <p:ext uri="{BB962C8B-B14F-4D97-AF65-F5344CB8AC3E}">
        <p14:creationId xmlns:p14="http://schemas.microsoft.com/office/powerpoint/2010/main" val="30837611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FFFFFF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Custom 1">
      <a:dk1>
        <a:srgbClr val="FFFFFF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Custom Design">
  <a:themeElements>
    <a:clrScheme name="Custom 1">
      <a:dk1>
        <a:srgbClr val="FFFFFF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E808A17536A344925740C25727FB17" ma:contentTypeVersion="14" ma:contentTypeDescription="Create a new document." ma:contentTypeScope="" ma:versionID="c585dfcde07bc7a6cd750ebf768ad12b">
  <xsd:schema xmlns:xsd="http://www.w3.org/2001/XMLSchema" xmlns:xs="http://www.w3.org/2001/XMLSchema" xmlns:p="http://schemas.microsoft.com/office/2006/metadata/properties" xmlns:ns3="c1f12bb5-903e-4a78-81a2-a8b8c3f9bca6" xmlns:ns4="31e30f2c-0a6b-4efc-b2a3-4655ad1e0c46" targetNamespace="http://schemas.microsoft.com/office/2006/metadata/properties" ma:root="true" ma:fieldsID="9030ac0470e136b170ebae3d7cca41df" ns3:_="" ns4:_="">
    <xsd:import namespace="c1f12bb5-903e-4a78-81a2-a8b8c3f9bca6"/>
    <xsd:import namespace="31e30f2c-0a6b-4efc-b2a3-4655ad1e0c4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12bb5-903e-4a78-81a2-a8b8c3f9bca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e30f2c-0a6b-4efc-b2a3-4655ad1e0c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FFA05C-7914-4633-9238-7A4FBEB215A4}">
  <ds:schemaRefs>
    <ds:schemaRef ds:uri="31e30f2c-0a6b-4efc-b2a3-4655ad1e0c46"/>
    <ds:schemaRef ds:uri="c1f12bb5-903e-4a78-81a2-a8b8c3f9bc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89A43C1-30EC-4385-99AC-C2E4A696ACAF}">
  <ds:schemaRefs>
    <ds:schemaRef ds:uri="31e30f2c-0a6b-4efc-b2a3-4655ad1e0c46"/>
    <ds:schemaRef ds:uri="c1f12bb5-903e-4a78-81a2-a8b8c3f9bc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16AE491-B2EB-4206-BBEF-61AC1D1DA6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10107</TotalTime>
  <Words>1108</Words>
  <Application>Microsoft Office PowerPoint</Application>
  <PresentationFormat>Widescreen</PresentationFormat>
  <Paragraphs>172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21</vt:i4>
      </vt:variant>
    </vt:vector>
  </HeadingPairs>
  <TitlesOfParts>
    <vt:vector size="41" baseType="lpstr">
      <vt:lpstr>-apple-system</vt:lpstr>
      <vt:lpstr>Arial</vt:lpstr>
      <vt:lpstr>Calibri</vt:lpstr>
      <vt:lpstr>IntelOne Display Light</vt:lpstr>
      <vt:lpstr>IntelOne Display Regular</vt:lpstr>
      <vt:lpstr>IntelOne Text</vt:lpstr>
      <vt:lpstr>Merriweather</vt:lpstr>
      <vt:lpstr>Proxima Nova</vt:lpstr>
      <vt:lpstr>sohne</vt:lpstr>
      <vt:lpstr>source-serif-pro</vt:lpstr>
      <vt:lpstr>Custom Design</vt:lpstr>
      <vt:lpstr>4_Custom Design</vt:lpstr>
      <vt:lpstr>1_Custom Design</vt:lpstr>
      <vt:lpstr>2_Custom Design</vt:lpstr>
      <vt:lpstr>3_Custom Design</vt:lpstr>
      <vt:lpstr>5_Custom Design</vt:lpstr>
      <vt:lpstr>6_Custom Design</vt:lpstr>
      <vt:lpstr>8_Custom Design</vt:lpstr>
      <vt:lpstr>10_Custom Design</vt:lpstr>
      <vt:lpstr>11_Custom Design</vt:lpstr>
      <vt:lpstr>PowerPoint Presentation</vt:lpstr>
      <vt:lpstr>Biography – Abraham Lock  [PG] (11.5 years)</vt:lpstr>
      <vt:lpstr>Agenda</vt:lpstr>
      <vt:lpstr>Lecture Code For This Lesson </vt:lpstr>
      <vt:lpstr>What is SOLID Design Principle?</vt:lpstr>
      <vt:lpstr>Simple Interactive Program </vt:lpstr>
      <vt:lpstr>Showing SOLID vs NONSOLID Example </vt:lpstr>
      <vt:lpstr>Single Responsibility Principle </vt:lpstr>
      <vt:lpstr>Open Closed Principle</vt:lpstr>
      <vt:lpstr>Liskov Substitution Principle</vt:lpstr>
      <vt:lpstr>Quiz What is O in the SOLID principle?</vt:lpstr>
      <vt:lpstr>Interface Segregation Principle</vt:lpstr>
      <vt:lpstr>Dependency Injection Principle</vt:lpstr>
      <vt:lpstr>Quiz  What is D in the SOLID principle?</vt:lpstr>
      <vt:lpstr>What is TDD?</vt:lpstr>
      <vt:lpstr>What is Unit Testing? </vt:lpstr>
      <vt:lpstr>Explanation of  3 A’s [Arrange, Act, Assert] </vt:lpstr>
      <vt:lpstr>The Benefits and Purpose of Unit Testing </vt:lpstr>
      <vt:lpstr> </vt:lpstr>
      <vt:lpstr>TDD without SOLID vs TDD with SOLID  sample</vt:lpstr>
      <vt:lpstr>Share Your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Elison, Hofit</dc:creator>
  <cp:lastModifiedBy>Lock, Abraham Jun Jiang</cp:lastModifiedBy>
  <cp:revision>4</cp:revision>
  <dcterms:created xsi:type="dcterms:W3CDTF">2021-11-02T18:38:42Z</dcterms:created>
  <dcterms:modified xsi:type="dcterms:W3CDTF">2023-10-16T06:02:15Z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0x01010083E808A17536A344925740C25727FB17</vt:lpwstr>
  </property>
</Properties>
</file>